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322" r:id="rId4"/>
    <p:sldId id="350" r:id="rId5"/>
    <p:sldId id="261" r:id="rId6"/>
    <p:sldId id="342" r:id="rId7"/>
    <p:sldId id="344" r:id="rId8"/>
    <p:sldId id="351" r:id="rId9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9E1"/>
    <a:srgbClr val="A02878"/>
    <a:srgbClr val="5AA842"/>
    <a:srgbClr val="8B5F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718732-D6B0-4CCA-9E6C-6913AD465E12}" v="434" dt="2024-08-12T18:40:17.6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16718732-D6B0-4CCA-9E6C-6913AD465E12}"/>
    <pc:docChg chg="undo custSel addSld delSld modSld">
      <pc:chgData name="Michael Kuniega" userId="999f7fd1-0dc3-4cba-81fd-6a42a8d75a98" providerId="ADAL" clId="{16718732-D6B0-4CCA-9E6C-6913AD465E12}" dt="2024-08-12T18:40:27.146" v="970" actId="1076"/>
      <pc:docMkLst>
        <pc:docMk/>
      </pc:docMkLst>
      <pc:sldChg chg="addSp delSp modSp add mod modClrScheme chgLayout">
        <pc:chgData name="Michael Kuniega" userId="999f7fd1-0dc3-4cba-81fd-6a42a8d75a98" providerId="ADAL" clId="{16718732-D6B0-4CCA-9E6C-6913AD465E12}" dt="2024-08-11T01:04:11.834" v="361" actId="1076"/>
        <pc:sldMkLst>
          <pc:docMk/>
          <pc:sldMk cId="2678832009" sldId="258"/>
        </pc:sldMkLst>
        <pc:spChg chg="add mod">
          <ac:chgData name="Michael Kuniega" userId="999f7fd1-0dc3-4cba-81fd-6a42a8d75a98" providerId="ADAL" clId="{16718732-D6B0-4CCA-9E6C-6913AD465E12}" dt="2024-08-11T01:04:00.026" v="360" actId="16959"/>
          <ac:spMkLst>
            <pc:docMk/>
            <pc:sldMk cId="2678832009" sldId="258"/>
            <ac:spMk id="2" creationId="{B58B2334-5513-AB21-8BB3-E2C966B5EA7C}"/>
          </ac:spMkLst>
        </pc:spChg>
        <pc:spChg chg="mod ord">
          <ac:chgData name="Michael Kuniega" userId="999f7fd1-0dc3-4cba-81fd-6a42a8d75a98" providerId="ADAL" clId="{16718732-D6B0-4CCA-9E6C-6913AD465E12}" dt="2024-08-11T01:02:06.477" v="329" actId="20577"/>
          <ac:spMkLst>
            <pc:docMk/>
            <pc:sldMk cId="2678832009" sldId="258"/>
            <ac:spMk id="3" creationId="{00000000-0000-0000-0000-000000000000}"/>
          </ac:spMkLst>
        </pc:spChg>
        <pc:spChg chg="add mod">
          <ac:chgData name="Michael Kuniega" userId="999f7fd1-0dc3-4cba-81fd-6a42a8d75a98" providerId="ADAL" clId="{16718732-D6B0-4CCA-9E6C-6913AD465E12}" dt="2024-08-11T01:04:11.834" v="361" actId="1076"/>
          <ac:spMkLst>
            <pc:docMk/>
            <pc:sldMk cId="2678832009" sldId="258"/>
            <ac:spMk id="6" creationId="{28633C4F-DC3C-9A1F-B555-6B74C204DA79}"/>
          </ac:spMkLst>
        </pc:spChg>
        <pc:spChg chg="add mod">
          <ac:chgData name="Michael Kuniega" userId="999f7fd1-0dc3-4cba-81fd-6a42a8d75a98" providerId="ADAL" clId="{16718732-D6B0-4CCA-9E6C-6913AD465E12}" dt="2024-08-11T01:03:34.057" v="357" actId="1076"/>
          <ac:spMkLst>
            <pc:docMk/>
            <pc:sldMk cId="2678832009" sldId="258"/>
            <ac:spMk id="7" creationId="{0BFAA463-A860-4A78-8B7E-B1FF7FDA7AB7}"/>
          </ac:spMkLst>
        </pc:spChg>
        <pc:graphicFrameChg chg="del mod">
          <ac:chgData name="Michael Kuniega" userId="999f7fd1-0dc3-4cba-81fd-6a42a8d75a98" providerId="ADAL" clId="{16718732-D6B0-4CCA-9E6C-6913AD465E12}" dt="2024-08-11T01:03:39.574" v="358" actId="478"/>
          <ac:graphicFrameMkLst>
            <pc:docMk/>
            <pc:sldMk cId="2678832009" sldId="258"/>
            <ac:graphicFrameMk id="5" creationId="{00000000-0000-0000-0000-000000000000}"/>
          </ac:graphicFrameMkLst>
        </pc:graphicFrameChg>
      </pc:sldChg>
      <pc:sldChg chg="modSp add mod">
        <pc:chgData name="Michael Kuniega" userId="999f7fd1-0dc3-4cba-81fd-6a42a8d75a98" providerId="ADAL" clId="{16718732-D6B0-4CCA-9E6C-6913AD465E12}" dt="2024-08-11T01:56:40.344" v="503" actId="1076"/>
        <pc:sldMkLst>
          <pc:docMk/>
          <pc:sldMk cId="3371027733" sldId="261"/>
        </pc:sldMkLst>
        <pc:spChg chg="mod">
          <ac:chgData name="Michael Kuniega" userId="999f7fd1-0dc3-4cba-81fd-6a42a8d75a98" providerId="ADAL" clId="{16718732-D6B0-4CCA-9E6C-6913AD465E12}" dt="2024-08-11T01:56:34.884" v="502" actId="6549"/>
          <ac:spMkLst>
            <pc:docMk/>
            <pc:sldMk cId="3371027733" sldId="261"/>
            <ac:spMk id="2" creationId="{00000000-0000-0000-0000-000000000000}"/>
          </ac:spMkLst>
        </pc:spChg>
        <pc:graphicFrameChg chg="mod">
          <ac:chgData name="Michael Kuniega" userId="999f7fd1-0dc3-4cba-81fd-6a42a8d75a98" providerId="ADAL" clId="{16718732-D6B0-4CCA-9E6C-6913AD465E12}" dt="2024-08-11T01:56:40.344" v="503" actId="1076"/>
          <ac:graphicFrameMkLst>
            <pc:docMk/>
            <pc:sldMk cId="3371027733" sldId="261"/>
            <ac:graphicFrameMk id="3" creationId="{00000000-0000-0000-0000-000000000000}"/>
          </ac:graphicFrameMkLst>
        </pc:graphicFrameChg>
      </pc:sldChg>
      <pc:sldChg chg="del">
        <pc:chgData name="Michael Kuniega" userId="999f7fd1-0dc3-4cba-81fd-6a42a8d75a98" providerId="ADAL" clId="{16718732-D6B0-4CCA-9E6C-6913AD465E12}" dt="2024-08-11T01:48:23.843" v="362" actId="47"/>
        <pc:sldMkLst>
          <pc:docMk/>
          <pc:sldMk cId="1949714147" sldId="293"/>
        </pc:sldMkLst>
      </pc:sldChg>
      <pc:sldChg chg="addSp delSp modSp mod">
        <pc:chgData name="Michael Kuniega" userId="999f7fd1-0dc3-4cba-81fd-6a42a8d75a98" providerId="ADAL" clId="{16718732-D6B0-4CCA-9E6C-6913AD465E12}" dt="2024-08-11T02:23:20.219" v="937" actId="6549"/>
        <pc:sldMkLst>
          <pc:docMk/>
          <pc:sldMk cId="759904792" sldId="322"/>
        </pc:sldMkLst>
        <pc:spChg chg="add mod">
          <ac:chgData name="Michael Kuniega" userId="999f7fd1-0dc3-4cba-81fd-6a42a8d75a98" providerId="ADAL" clId="{16718732-D6B0-4CCA-9E6C-6913AD465E12}" dt="2024-08-11T02:23:07.611" v="931" actId="1076"/>
          <ac:spMkLst>
            <pc:docMk/>
            <pc:sldMk cId="759904792" sldId="322"/>
            <ac:spMk id="4" creationId="{CCEBA25F-B3FD-18F6-C763-FD36C03DD0EE}"/>
          </ac:spMkLst>
        </pc:spChg>
        <pc:spChg chg="add mod">
          <ac:chgData name="Michael Kuniega" userId="999f7fd1-0dc3-4cba-81fd-6a42a8d75a98" providerId="ADAL" clId="{16718732-D6B0-4CCA-9E6C-6913AD465E12}" dt="2024-08-11T02:23:20.219" v="937" actId="6549"/>
          <ac:spMkLst>
            <pc:docMk/>
            <pc:sldMk cId="759904792" sldId="322"/>
            <ac:spMk id="6" creationId="{8F5F5F57-4889-A89B-D053-F4D3BF824F1B}"/>
          </ac:spMkLst>
        </pc:spChg>
        <pc:spChg chg="del mod">
          <ac:chgData name="Michael Kuniega" userId="999f7fd1-0dc3-4cba-81fd-6a42a8d75a98" providerId="ADAL" clId="{16718732-D6B0-4CCA-9E6C-6913AD465E12}" dt="2024-08-11T01:50:45.607" v="408" actId="478"/>
          <ac:spMkLst>
            <pc:docMk/>
            <pc:sldMk cId="759904792" sldId="322"/>
            <ac:spMk id="6" creationId="{ED7C433B-30AC-C14F-E6EF-18C7B8F9B002}"/>
          </ac:spMkLst>
        </pc:spChg>
        <pc:spChg chg="add mod">
          <ac:chgData name="Michael Kuniega" userId="999f7fd1-0dc3-4cba-81fd-6a42a8d75a98" providerId="ADAL" clId="{16718732-D6B0-4CCA-9E6C-6913AD465E12}" dt="2024-08-11T01:49:36.751" v="372" actId="20577"/>
          <ac:spMkLst>
            <pc:docMk/>
            <pc:sldMk cId="759904792" sldId="322"/>
            <ac:spMk id="7" creationId="{24FB420D-F1C6-0D7E-26B3-821B7C067917}"/>
          </ac:spMkLst>
        </pc:spChg>
        <pc:spChg chg="add mod">
          <ac:chgData name="Michael Kuniega" userId="999f7fd1-0dc3-4cba-81fd-6a42a8d75a98" providerId="ADAL" clId="{16718732-D6B0-4CCA-9E6C-6913AD465E12}" dt="2024-08-11T01:50:34.727" v="403" actId="1036"/>
          <ac:spMkLst>
            <pc:docMk/>
            <pc:sldMk cId="759904792" sldId="322"/>
            <ac:spMk id="8" creationId="{07EF8282-FF20-047F-1554-DCE6FCE514D7}"/>
          </ac:spMkLst>
        </pc:spChg>
        <pc:spChg chg="add mod">
          <ac:chgData name="Michael Kuniega" userId="999f7fd1-0dc3-4cba-81fd-6a42a8d75a98" providerId="ADAL" clId="{16718732-D6B0-4CCA-9E6C-6913AD465E12}" dt="2024-08-11T01:50:17.048" v="394" actId="1076"/>
          <ac:spMkLst>
            <pc:docMk/>
            <pc:sldMk cId="759904792" sldId="322"/>
            <ac:spMk id="9" creationId="{0D544148-5757-F665-548D-008C4C8DF609}"/>
          </ac:spMkLst>
        </pc:spChg>
        <pc:spChg chg="add mod">
          <ac:chgData name="Michael Kuniega" userId="999f7fd1-0dc3-4cba-81fd-6a42a8d75a98" providerId="ADAL" clId="{16718732-D6B0-4CCA-9E6C-6913AD465E12}" dt="2024-08-11T01:50:06.690" v="392" actId="20577"/>
          <ac:spMkLst>
            <pc:docMk/>
            <pc:sldMk cId="759904792" sldId="322"/>
            <ac:spMk id="10" creationId="{E51CB31E-AADC-5648-B075-FAF6AD30A566}"/>
          </ac:spMkLst>
        </pc:spChg>
        <pc:spChg chg="add mod">
          <ac:chgData name="Michael Kuniega" userId="999f7fd1-0dc3-4cba-81fd-6a42a8d75a98" providerId="ADAL" clId="{16718732-D6B0-4CCA-9E6C-6913AD465E12}" dt="2024-08-11T01:50:00.016" v="390" actId="1037"/>
          <ac:spMkLst>
            <pc:docMk/>
            <pc:sldMk cId="759904792" sldId="322"/>
            <ac:spMk id="11" creationId="{847675B6-BA01-E8B5-11D4-DE7D9702C12A}"/>
          </ac:spMkLst>
        </pc:spChg>
        <pc:spChg chg="add mod">
          <ac:chgData name="Michael Kuniega" userId="999f7fd1-0dc3-4cba-81fd-6a42a8d75a98" providerId="ADAL" clId="{16718732-D6B0-4CCA-9E6C-6913AD465E12}" dt="2024-08-11T01:49:46.606" v="379" actId="20577"/>
          <ac:spMkLst>
            <pc:docMk/>
            <pc:sldMk cId="759904792" sldId="322"/>
            <ac:spMk id="12" creationId="{6FC3910F-03CE-574E-8F65-94E8A5883D5A}"/>
          </ac:spMkLst>
        </pc:spChg>
        <pc:spChg chg="add mod">
          <ac:chgData name="Michael Kuniega" userId="999f7fd1-0dc3-4cba-81fd-6a42a8d75a98" providerId="ADAL" clId="{16718732-D6B0-4CCA-9E6C-6913AD465E12}" dt="2024-08-11T01:51:15.448" v="411" actId="1076"/>
          <ac:spMkLst>
            <pc:docMk/>
            <pc:sldMk cId="759904792" sldId="322"/>
            <ac:spMk id="13" creationId="{63227C95-7604-3174-9DA0-8F03FBC54FC1}"/>
          </ac:spMkLst>
        </pc:spChg>
        <pc:spChg chg="mod">
          <ac:chgData name="Michael Kuniega" userId="999f7fd1-0dc3-4cba-81fd-6a42a8d75a98" providerId="ADAL" clId="{16718732-D6B0-4CCA-9E6C-6913AD465E12}" dt="2024-08-11T01:51:54.636" v="418" actId="1076"/>
          <ac:spMkLst>
            <pc:docMk/>
            <pc:sldMk cId="759904792" sldId="322"/>
            <ac:spMk id="14" creationId="{B0361B42-2A15-E61F-20BE-17DB13B73600}"/>
          </ac:spMkLst>
        </pc:spChg>
        <pc:spChg chg="del">
          <ac:chgData name="Michael Kuniega" userId="999f7fd1-0dc3-4cba-81fd-6a42a8d75a98" providerId="ADAL" clId="{16718732-D6B0-4CCA-9E6C-6913AD465E12}" dt="2024-08-11T01:48:43.657" v="365" actId="478"/>
          <ac:spMkLst>
            <pc:docMk/>
            <pc:sldMk cId="759904792" sldId="322"/>
            <ac:spMk id="15" creationId="{D0063539-CF57-C09D-2235-4BA7CAAE39F9}"/>
          </ac:spMkLst>
        </pc:spChg>
        <pc:spChg chg="del">
          <ac:chgData name="Michael Kuniega" userId="999f7fd1-0dc3-4cba-81fd-6a42a8d75a98" providerId="ADAL" clId="{16718732-D6B0-4CCA-9E6C-6913AD465E12}" dt="2024-08-11T01:48:43.657" v="365" actId="478"/>
          <ac:spMkLst>
            <pc:docMk/>
            <pc:sldMk cId="759904792" sldId="322"/>
            <ac:spMk id="16" creationId="{59E2455D-91B9-11F9-2DA8-6D033F52E703}"/>
          </ac:spMkLst>
        </pc:spChg>
        <pc:spChg chg="del">
          <ac:chgData name="Michael Kuniega" userId="999f7fd1-0dc3-4cba-81fd-6a42a8d75a98" providerId="ADAL" clId="{16718732-D6B0-4CCA-9E6C-6913AD465E12}" dt="2024-08-11T01:48:40.667" v="364" actId="478"/>
          <ac:spMkLst>
            <pc:docMk/>
            <pc:sldMk cId="759904792" sldId="322"/>
            <ac:spMk id="17" creationId="{B3A1C957-681A-2ADE-9D23-8D0B25813F62}"/>
          </ac:spMkLst>
        </pc:spChg>
        <pc:spChg chg="del">
          <ac:chgData name="Michael Kuniega" userId="999f7fd1-0dc3-4cba-81fd-6a42a8d75a98" providerId="ADAL" clId="{16718732-D6B0-4CCA-9E6C-6913AD465E12}" dt="2024-08-11T01:50:53.854" v="409" actId="478"/>
          <ac:spMkLst>
            <pc:docMk/>
            <pc:sldMk cId="759904792" sldId="322"/>
            <ac:spMk id="18" creationId="{6C1A58FB-5D51-12B4-0BC8-91EAB4834655}"/>
          </ac:spMkLst>
        </pc:spChg>
        <pc:spChg chg="del">
          <ac:chgData name="Michael Kuniega" userId="999f7fd1-0dc3-4cba-81fd-6a42a8d75a98" providerId="ADAL" clId="{16718732-D6B0-4CCA-9E6C-6913AD465E12}" dt="2024-08-11T01:50:53.854" v="409" actId="478"/>
          <ac:spMkLst>
            <pc:docMk/>
            <pc:sldMk cId="759904792" sldId="322"/>
            <ac:spMk id="19" creationId="{F9740266-E9F2-1C1A-1299-BD427D584476}"/>
          </ac:spMkLst>
        </pc:spChg>
        <pc:spChg chg="del">
          <ac:chgData name="Michael Kuniega" userId="999f7fd1-0dc3-4cba-81fd-6a42a8d75a98" providerId="ADAL" clId="{16718732-D6B0-4CCA-9E6C-6913AD465E12}" dt="2024-08-11T01:50:53.854" v="409" actId="478"/>
          <ac:spMkLst>
            <pc:docMk/>
            <pc:sldMk cId="759904792" sldId="322"/>
            <ac:spMk id="20" creationId="{977EC1B8-E2A1-C392-DE12-0B175F626FA3}"/>
          </ac:spMkLst>
        </pc:spChg>
        <pc:spChg chg="add mod">
          <ac:chgData name="Michael Kuniega" userId="999f7fd1-0dc3-4cba-81fd-6a42a8d75a98" providerId="ADAL" clId="{16718732-D6B0-4CCA-9E6C-6913AD465E12}" dt="2024-08-11T01:51:15.448" v="411" actId="1076"/>
          <ac:spMkLst>
            <pc:docMk/>
            <pc:sldMk cId="759904792" sldId="322"/>
            <ac:spMk id="22" creationId="{CA2D08AD-9AE2-A132-262A-CF13CE0B43A1}"/>
          </ac:spMkLst>
        </pc:spChg>
        <pc:spChg chg="add del mod">
          <ac:chgData name="Michael Kuniega" userId="999f7fd1-0dc3-4cba-81fd-6a42a8d75a98" providerId="ADAL" clId="{16718732-D6B0-4CCA-9E6C-6913AD465E12}" dt="2024-08-11T01:52:10.898" v="422" actId="478"/>
          <ac:spMkLst>
            <pc:docMk/>
            <pc:sldMk cId="759904792" sldId="322"/>
            <ac:spMk id="23" creationId="{71DA56FF-2664-E40E-5656-4E11E0E9213D}"/>
          </ac:spMkLst>
        </pc:spChg>
        <pc:spChg chg="del">
          <ac:chgData name="Michael Kuniega" userId="999f7fd1-0dc3-4cba-81fd-6a42a8d75a98" providerId="ADAL" clId="{16718732-D6B0-4CCA-9E6C-6913AD465E12}" dt="2024-08-11T01:50:53.854" v="409" actId="478"/>
          <ac:spMkLst>
            <pc:docMk/>
            <pc:sldMk cId="759904792" sldId="322"/>
            <ac:spMk id="24" creationId="{A36F08DA-722E-E4FF-1005-59A652E45BB6}"/>
          </ac:spMkLst>
        </pc:spChg>
        <pc:spChg chg="add mod">
          <ac:chgData name="Michael Kuniega" userId="999f7fd1-0dc3-4cba-81fd-6a42a8d75a98" providerId="ADAL" clId="{16718732-D6B0-4CCA-9E6C-6913AD465E12}" dt="2024-08-11T01:51:15.448" v="411" actId="1076"/>
          <ac:spMkLst>
            <pc:docMk/>
            <pc:sldMk cId="759904792" sldId="322"/>
            <ac:spMk id="25" creationId="{6E611005-50A4-C934-1166-5D240CD83A38}"/>
          </ac:spMkLst>
        </pc:spChg>
        <pc:spChg chg="add mod">
          <ac:chgData name="Michael Kuniega" userId="999f7fd1-0dc3-4cba-81fd-6a42a8d75a98" providerId="ADAL" clId="{16718732-D6B0-4CCA-9E6C-6913AD465E12}" dt="2024-08-11T01:51:15.448" v="411" actId="1076"/>
          <ac:spMkLst>
            <pc:docMk/>
            <pc:sldMk cId="759904792" sldId="322"/>
            <ac:spMk id="26" creationId="{1BFFD1CD-5397-80C7-4851-3DBCFB2DACFC}"/>
          </ac:spMkLst>
        </pc:spChg>
        <pc:spChg chg="add mod">
          <ac:chgData name="Michael Kuniega" userId="999f7fd1-0dc3-4cba-81fd-6a42a8d75a98" providerId="ADAL" clId="{16718732-D6B0-4CCA-9E6C-6913AD465E12}" dt="2024-08-11T01:51:30.525" v="413" actId="1076"/>
          <ac:spMkLst>
            <pc:docMk/>
            <pc:sldMk cId="759904792" sldId="322"/>
            <ac:spMk id="27" creationId="{7BB1C9C3-0664-7DF4-F030-C3162509EFAF}"/>
          </ac:spMkLst>
        </pc:spChg>
        <pc:spChg chg="add mod">
          <ac:chgData name="Michael Kuniega" userId="999f7fd1-0dc3-4cba-81fd-6a42a8d75a98" providerId="ADAL" clId="{16718732-D6B0-4CCA-9E6C-6913AD465E12}" dt="2024-08-11T01:51:47.474" v="415" actId="1076"/>
          <ac:spMkLst>
            <pc:docMk/>
            <pc:sldMk cId="759904792" sldId="322"/>
            <ac:spMk id="28" creationId="{81349DC6-C664-E264-2E8E-21F6DB646E32}"/>
          </ac:spMkLst>
        </pc:spChg>
        <pc:spChg chg="add mod">
          <ac:chgData name="Michael Kuniega" userId="999f7fd1-0dc3-4cba-81fd-6a42a8d75a98" providerId="ADAL" clId="{16718732-D6B0-4CCA-9E6C-6913AD465E12}" dt="2024-08-11T01:52:07.099" v="421" actId="20577"/>
          <ac:spMkLst>
            <pc:docMk/>
            <pc:sldMk cId="759904792" sldId="322"/>
            <ac:spMk id="30" creationId="{B369F3A1-35F2-67D3-37C0-BF4AA71C05E3}"/>
          </ac:spMkLst>
        </pc:spChg>
        <pc:cxnChg chg="add mod">
          <ac:chgData name="Michael Kuniega" userId="999f7fd1-0dc3-4cba-81fd-6a42a8d75a98" providerId="ADAL" clId="{16718732-D6B0-4CCA-9E6C-6913AD465E12}" dt="2024-08-11T01:51:54.636" v="418" actId="1076"/>
          <ac:cxnSpMkLst>
            <pc:docMk/>
            <pc:sldMk cId="759904792" sldId="322"/>
            <ac:cxnSpMk id="5" creationId="{9BA822E3-2C6B-7EBF-7134-B60A00F61DAD}"/>
          </ac:cxnSpMkLst>
        </pc:cxnChg>
        <pc:cxnChg chg="add mod">
          <ac:chgData name="Michael Kuniega" userId="999f7fd1-0dc3-4cba-81fd-6a42a8d75a98" providerId="ADAL" clId="{16718732-D6B0-4CCA-9E6C-6913AD465E12}" dt="2024-08-11T01:51:15.448" v="411" actId="1076"/>
          <ac:cxnSpMkLst>
            <pc:docMk/>
            <pc:sldMk cId="759904792" sldId="322"/>
            <ac:cxnSpMk id="21" creationId="{DABF3286-CABC-282A-9582-3426EB6EFD14}"/>
          </ac:cxnSpMkLst>
        </pc:cxnChg>
        <pc:cxnChg chg="add mod">
          <ac:chgData name="Michael Kuniega" userId="999f7fd1-0dc3-4cba-81fd-6a42a8d75a98" providerId="ADAL" clId="{16718732-D6B0-4CCA-9E6C-6913AD465E12}" dt="2024-08-11T01:52:52.210" v="430" actId="1076"/>
          <ac:cxnSpMkLst>
            <pc:docMk/>
            <pc:sldMk cId="759904792" sldId="322"/>
            <ac:cxnSpMk id="33" creationId="{93889F6A-38CA-DF42-3216-C1EA1C1AF627}"/>
          </ac:cxnSpMkLst>
        </pc:cxnChg>
        <pc:cxnChg chg="add mod">
          <ac:chgData name="Michael Kuniega" userId="999f7fd1-0dc3-4cba-81fd-6a42a8d75a98" providerId="ADAL" clId="{16718732-D6B0-4CCA-9E6C-6913AD465E12}" dt="2024-08-11T01:52:57.296" v="432" actId="1076"/>
          <ac:cxnSpMkLst>
            <pc:docMk/>
            <pc:sldMk cId="759904792" sldId="322"/>
            <ac:cxnSpMk id="34" creationId="{9753D235-FD65-6193-1244-508B9348F330}"/>
          </ac:cxnSpMkLst>
        </pc:cxnChg>
        <pc:cxnChg chg="add mod">
          <ac:chgData name="Michael Kuniega" userId="999f7fd1-0dc3-4cba-81fd-6a42a8d75a98" providerId="ADAL" clId="{16718732-D6B0-4CCA-9E6C-6913AD465E12}" dt="2024-08-11T01:53:04.971" v="434" actId="1076"/>
          <ac:cxnSpMkLst>
            <pc:docMk/>
            <pc:sldMk cId="759904792" sldId="322"/>
            <ac:cxnSpMk id="35" creationId="{6ECC57AD-0471-52CB-BA4C-858A50D69BF7}"/>
          </ac:cxnSpMkLst>
        </pc:cxnChg>
        <pc:cxnChg chg="add mod">
          <ac:chgData name="Michael Kuniega" userId="999f7fd1-0dc3-4cba-81fd-6a42a8d75a98" providerId="ADAL" clId="{16718732-D6B0-4CCA-9E6C-6913AD465E12}" dt="2024-08-11T01:53:10.543" v="436" actId="1076"/>
          <ac:cxnSpMkLst>
            <pc:docMk/>
            <pc:sldMk cId="759904792" sldId="322"/>
            <ac:cxnSpMk id="36" creationId="{DE4DDA4B-374E-ABFF-B26A-A74A91CE14E0}"/>
          </ac:cxnSpMkLst>
        </pc:cxnChg>
        <pc:cxnChg chg="add mod">
          <ac:chgData name="Michael Kuniega" userId="999f7fd1-0dc3-4cba-81fd-6a42a8d75a98" providerId="ADAL" clId="{16718732-D6B0-4CCA-9E6C-6913AD465E12}" dt="2024-08-11T01:53:15.734" v="438" actId="1076"/>
          <ac:cxnSpMkLst>
            <pc:docMk/>
            <pc:sldMk cId="759904792" sldId="322"/>
            <ac:cxnSpMk id="37" creationId="{C46943C0-4730-7826-7A55-58CE9178E499}"/>
          </ac:cxnSpMkLst>
        </pc:cxnChg>
        <pc:cxnChg chg="add mod">
          <ac:chgData name="Michael Kuniega" userId="999f7fd1-0dc3-4cba-81fd-6a42a8d75a98" providerId="ADAL" clId="{16718732-D6B0-4CCA-9E6C-6913AD465E12}" dt="2024-08-11T01:53:19.233" v="440" actId="1076"/>
          <ac:cxnSpMkLst>
            <pc:docMk/>
            <pc:sldMk cId="759904792" sldId="322"/>
            <ac:cxnSpMk id="38" creationId="{20151456-E273-545A-2AF2-550F68336CF6}"/>
          </ac:cxnSpMkLst>
        </pc:cxnChg>
        <pc:cxnChg chg="add mod">
          <ac:chgData name="Michael Kuniega" userId="999f7fd1-0dc3-4cba-81fd-6a42a8d75a98" providerId="ADAL" clId="{16718732-D6B0-4CCA-9E6C-6913AD465E12}" dt="2024-08-11T01:53:28.824" v="442" actId="1076"/>
          <ac:cxnSpMkLst>
            <pc:docMk/>
            <pc:sldMk cId="759904792" sldId="322"/>
            <ac:cxnSpMk id="39" creationId="{91EAF342-DAF7-19EF-099B-D72A56B954CD}"/>
          </ac:cxnSpMkLst>
        </pc:cxnChg>
        <pc:cxnChg chg="add mod">
          <ac:chgData name="Michael Kuniega" userId="999f7fd1-0dc3-4cba-81fd-6a42a8d75a98" providerId="ADAL" clId="{16718732-D6B0-4CCA-9E6C-6913AD465E12}" dt="2024-08-11T01:53:28.824" v="442" actId="1076"/>
          <ac:cxnSpMkLst>
            <pc:docMk/>
            <pc:sldMk cId="759904792" sldId="322"/>
            <ac:cxnSpMk id="40" creationId="{A09E80E8-F375-2A8C-6066-3A75972B2F87}"/>
          </ac:cxnSpMkLst>
        </pc:cxnChg>
        <pc:cxnChg chg="add mod">
          <ac:chgData name="Michael Kuniega" userId="999f7fd1-0dc3-4cba-81fd-6a42a8d75a98" providerId="ADAL" clId="{16718732-D6B0-4CCA-9E6C-6913AD465E12}" dt="2024-08-11T01:53:35.699" v="444" actId="1076"/>
          <ac:cxnSpMkLst>
            <pc:docMk/>
            <pc:sldMk cId="759904792" sldId="322"/>
            <ac:cxnSpMk id="41" creationId="{EED1E798-E896-1F0F-0653-5BFDDE2C01DB}"/>
          </ac:cxnSpMkLst>
        </pc:cxnChg>
        <pc:cxnChg chg="add mod">
          <ac:chgData name="Michael Kuniega" userId="999f7fd1-0dc3-4cba-81fd-6a42a8d75a98" providerId="ADAL" clId="{16718732-D6B0-4CCA-9E6C-6913AD465E12}" dt="2024-08-11T01:53:35.699" v="444" actId="1076"/>
          <ac:cxnSpMkLst>
            <pc:docMk/>
            <pc:sldMk cId="759904792" sldId="322"/>
            <ac:cxnSpMk id="42" creationId="{3954E753-298D-1A4C-04FB-243E001E2B9C}"/>
          </ac:cxnSpMkLst>
        </pc:cxnChg>
        <pc:cxnChg chg="add mod">
          <ac:chgData name="Michael Kuniega" userId="999f7fd1-0dc3-4cba-81fd-6a42a8d75a98" providerId="ADAL" clId="{16718732-D6B0-4CCA-9E6C-6913AD465E12}" dt="2024-08-11T01:53:42.996" v="446" actId="1076"/>
          <ac:cxnSpMkLst>
            <pc:docMk/>
            <pc:sldMk cId="759904792" sldId="322"/>
            <ac:cxnSpMk id="43" creationId="{4DB77741-9ACF-2AA6-D944-E9DA8D65F8C6}"/>
          </ac:cxnSpMkLst>
        </pc:cxnChg>
        <pc:cxnChg chg="add mod">
          <ac:chgData name="Michael Kuniega" userId="999f7fd1-0dc3-4cba-81fd-6a42a8d75a98" providerId="ADAL" clId="{16718732-D6B0-4CCA-9E6C-6913AD465E12}" dt="2024-08-11T01:53:42.996" v="446" actId="1076"/>
          <ac:cxnSpMkLst>
            <pc:docMk/>
            <pc:sldMk cId="759904792" sldId="322"/>
            <ac:cxnSpMk id="44" creationId="{1A9980C7-2223-1A23-4993-586494170FF6}"/>
          </ac:cxnSpMkLst>
        </pc:cxnChg>
      </pc:sldChg>
      <pc:sldChg chg="addSp delSp modSp mod">
        <pc:chgData name="Michael Kuniega" userId="999f7fd1-0dc3-4cba-81fd-6a42a8d75a98" providerId="ADAL" clId="{16718732-D6B0-4CCA-9E6C-6913AD465E12}" dt="2024-08-11T02:00:42.412" v="617" actId="20577"/>
        <pc:sldMkLst>
          <pc:docMk/>
          <pc:sldMk cId="3417989476" sldId="342"/>
        </pc:sldMkLst>
        <pc:spChg chg="mod">
          <ac:chgData name="Michael Kuniega" userId="999f7fd1-0dc3-4cba-81fd-6a42a8d75a98" providerId="ADAL" clId="{16718732-D6B0-4CCA-9E6C-6913AD465E12}" dt="2024-08-11T01:57:02.515" v="505" actId="20577"/>
          <ac:spMkLst>
            <pc:docMk/>
            <pc:sldMk cId="3417989476" sldId="342"/>
            <ac:spMk id="2" creationId="{8E01C59E-0269-4562-98A3-84F58A21461D}"/>
          </ac:spMkLst>
        </pc:spChg>
        <pc:spChg chg="add del mod">
          <ac:chgData name="Michael Kuniega" userId="999f7fd1-0dc3-4cba-81fd-6a42a8d75a98" providerId="ADAL" clId="{16718732-D6B0-4CCA-9E6C-6913AD465E12}" dt="2024-08-11T01:57:26.469" v="511" actId="478"/>
          <ac:spMkLst>
            <pc:docMk/>
            <pc:sldMk cId="3417989476" sldId="342"/>
            <ac:spMk id="3" creationId="{CA12E6C2-3819-B00F-CC60-DC54DBEDB87D}"/>
          </ac:spMkLst>
        </pc:spChg>
        <pc:spChg chg="add del mod">
          <ac:chgData name="Michael Kuniega" userId="999f7fd1-0dc3-4cba-81fd-6a42a8d75a98" providerId="ADAL" clId="{16718732-D6B0-4CCA-9E6C-6913AD465E12}" dt="2024-08-11T01:57:26.469" v="511" actId="478"/>
          <ac:spMkLst>
            <pc:docMk/>
            <pc:sldMk cId="3417989476" sldId="342"/>
            <ac:spMk id="5" creationId="{6207F2F9-6B95-32AD-1E61-FD40E9CE0968}"/>
          </ac:spMkLst>
        </pc:spChg>
        <pc:spChg chg="del mod">
          <ac:chgData name="Michael Kuniega" userId="999f7fd1-0dc3-4cba-81fd-6a42a8d75a98" providerId="ADAL" clId="{16718732-D6B0-4CCA-9E6C-6913AD465E12}" dt="2024-08-11T01:57:09.376" v="507" actId="478"/>
          <ac:spMkLst>
            <pc:docMk/>
            <pc:sldMk cId="3417989476" sldId="342"/>
            <ac:spMk id="6" creationId="{ED7C433B-30AC-C14F-E6EF-18C7B8F9B002}"/>
          </ac:spMkLst>
        </pc:spChg>
        <pc:spChg chg="add del mod">
          <ac:chgData name="Michael Kuniega" userId="999f7fd1-0dc3-4cba-81fd-6a42a8d75a98" providerId="ADAL" clId="{16718732-D6B0-4CCA-9E6C-6913AD465E12}" dt="2024-08-11T01:57:45.267" v="512" actId="478"/>
          <ac:spMkLst>
            <pc:docMk/>
            <pc:sldMk cId="3417989476" sldId="342"/>
            <ac:spMk id="7" creationId="{4F607615-6407-EF52-7822-9483C4119144}"/>
          </ac:spMkLst>
        </pc:spChg>
        <pc:spChg chg="add del mod">
          <ac:chgData name="Michael Kuniega" userId="999f7fd1-0dc3-4cba-81fd-6a42a8d75a98" providerId="ADAL" clId="{16718732-D6B0-4CCA-9E6C-6913AD465E12}" dt="2024-08-11T01:57:26.469" v="511" actId="478"/>
          <ac:spMkLst>
            <pc:docMk/>
            <pc:sldMk cId="3417989476" sldId="342"/>
            <ac:spMk id="8" creationId="{228611E4-1BF6-E92A-CBF2-704E13D3ED57}"/>
          </ac:spMkLst>
        </pc:spChg>
        <pc:spChg chg="add del mod">
          <ac:chgData name="Michael Kuniega" userId="999f7fd1-0dc3-4cba-81fd-6a42a8d75a98" providerId="ADAL" clId="{16718732-D6B0-4CCA-9E6C-6913AD465E12}" dt="2024-08-11T01:57:26.469" v="511" actId="478"/>
          <ac:spMkLst>
            <pc:docMk/>
            <pc:sldMk cId="3417989476" sldId="342"/>
            <ac:spMk id="9" creationId="{9EC6E969-FBC3-D5F7-8D76-D7BDB114435F}"/>
          </ac:spMkLst>
        </pc:spChg>
        <pc:spChg chg="add del mod">
          <ac:chgData name="Michael Kuniega" userId="999f7fd1-0dc3-4cba-81fd-6a42a8d75a98" providerId="ADAL" clId="{16718732-D6B0-4CCA-9E6C-6913AD465E12}" dt="2024-08-11T01:57:26.469" v="511" actId="478"/>
          <ac:spMkLst>
            <pc:docMk/>
            <pc:sldMk cId="3417989476" sldId="342"/>
            <ac:spMk id="10" creationId="{3C397208-ACCA-ED68-5227-2F287A470804}"/>
          </ac:spMkLst>
        </pc:spChg>
        <pc:spChg chg="add del mod">
          <ac:chgData name="Michael Kuniega" userId="999f7fd1-0dc3-4cba-81fd-6a42a8d75a98" providerId="ADAL" clId="{16718732-D6B0-4CCA-9E6C-6913AD465E12}" dt="2024-08-11T01:57:26.469" v="511" actId="478"/>
          <ac:spMkLst>
            <pc:docMk/>
            <pc:sldMk cId="3417989476" sldId="342"/>
            <ac:spMk id="11" creationId="{00FB7387-0506-65D8-2FDC-BBFFE2A5E4C0}"/>
          </ac:spMkLst>
        </pc:spChg>
        <pc:spChg chg="del">
          <ac:chgData name="Michael Kuniega" userId="999f7fd1-0dc3-4cba-81fd-6a42a8d75a98" providerId="ADAL" clId="{16718732-D6B0-4CCA-9E6C-6913AD465E12}" dt="2024-08-11T01:57:13.753" v="508" actId="478"/>
          <ac:spMkLst>
            <pc:docMk/>
            <pc:sldMk cId="3417989476" sldId="342"/>
            <ac:spMk id="14" creationId="{B0361B42-2A15-E61F-20BE-17DB13B73600}"/>
          </ac:spMkLst>
        </pc:spChg>
        <pc:spChg chg="del">
          <ac:chgData name="Michael Kuniega" userId="999f7fd1-0dc3-4cba-81fd-6a42a8d75a98" providerId="ADAL" clId="{16718732-D6B0-4CCA-9E6C-6913AD465E12}" dt="2024-08-11T01:57:13.753" v="508" actId="478"/>
          <ac:spMkLst>
            <pc:docMk/>
            <pc:sldMk cId="3417989476" sldId="342"/>
            <ac:spMk id="15" creationId="{D0063539-CF57-C09D-2235-4BA7CAAE39F9}"/>
          </ac:spMkLst>
        </pc:spChg>
        <pc:spChg chg="del">
          <ac:chgData name="Michael Kuniega" userId="999f7fd1-0dc3-4cba-81fd-6a42a8d75a98" providerId="ADAL" clId="{16718732-D6B0-4CCA-9E6C-6913AD465E12}" dt="2024-08-11T01:57:13.753" v="508" actId="478"/>
          <ac:spMkLst>
            <pc:docMk/>
            <pc:sldMk cId="3417989476" sldId="342"/>
            <ac:spMk id="16" creationId="{59E2455D-91B9-11F9-2DA8-6D033F52E703}"/>
          </ac:spMkLst>
        </pc:spChg>
        <pc:spChg chg="del">
          <ac:chgData name="Michael Kuniega" userId="999f7fd1-0dc3-4cba-81fd-6a42a8d75a98" providerId="ADAL" clId="{16718732-D6B0-4CCA-9E6C-6913AD465E12}" dt="2024-08-11T01:57:13.753" v="508" actId="478"/>
          <ac:spMkLst>
            <pc:docMk/>
            <pc:sldMk cId="3417989476" sldId="342"/>
            <ac:spMk id="17" creationId="{B3A1C957-681A-2ADE-9D23-8D0B25813F62}"/>
          </ac:spMkLst>
        </pc:spChg>
        <pc:spChg chg="add del mod">
          <ac:chgData name="Michael Kuniega" userId="999f7fd1-0dc3-4cba-81fd-6a42a8d75a98" providerId="ADAL" clId="{16718732-D6B0-4CCA-9E6C-6913AD465E12}" dt="2024-08-11T01:57:45.267" v="512" actId="478"/>
          <ac:spMkLst>
            <pc:docMk/>
            <pc:sldMk cId="3417989476" sldId="342"/>
            <ac:spMk id="22" creationId="{228EDF90-CE1B-E156-867F-8B0A8B1FCF74}"/>
          </ac:spMkLst>
        </pc:spChg>
        <pc:spChg chg="add mod">
          <ac:chgData name="Michael Kuniega" userId="999f7fd1-0dc3-4cba-81fd-6a42a8d75a98" providerId="ADAL" clId="{16718732-D6B0-4CCA-9E6C-6913AD465E12}" dt="2024-08-11T01:58:48.232" v="578" actId="14100"/>
          <ac:spMkLst>
            <pc:docMk/>
            <pc:sldMk cId="3417989476" sldId="342"/>
            <ac:spMk id="30" creationId="{3A271922-FF8A-4C22-D254-A3BDEF0DE555}"/>
          </ac:spMkLst>
        </pc:spChg>
        <pc:spChg chg="add mod">
          <ac:chgData name="Michael Kuniega" userId="999f7fd1-0dc3-4cba-81fd-6a42a8d75a98" providerId="ADAL" clId="{16718732-D6B0-4CCA-9E6C-6913AD465E12}" dt="2024-08-11T01:59:43.377" v="601" actId="1076"/>
          <ac:spMkLst>
            <pc:docMk/>
            <pc:sldMk cId="3417989476" sldId="342"/>
            <ac:spMk id="31" creationId="{76A61BC8-7B25-BFA7-F947-8B31241A29E6}"/>
          </ac:spMkLst>
        </pc:spChg>
        <pc:spChg chg="add mod">
          <ac:chgData name="Michael Kuniega" userId="999f7fd1-0dc3-4cba-81fd-6a42a8d75a98" providerId="ADAL" clId="{16718732-D6B0-4CCA-9E6C-6913AD465E12}" dt="2024-08-11T02:00:03.743" v="609" actId="20577"/>
          <ac:spMkLst>
            <pc:docMk/>
            <pc:sldMk cId="3417989476" sldId="342"/>
            <ac:spMk id="32" creationId="{F5426C54-3B62-AB5E-1963-BDAF7BA38629}"/>
          </ac:spMkLst>
        </pc:spChg>
        <pc:spChg chg="add mod">
          <ac:chgData name="Michael Kuniega" userId="999f7fd1-0dc3-4cba-81fd-6a42a8d75a98" providerId="ADAL" clId="{16718732-D6B0-4CCA-9E6C-6913AD465E12}" dt="2024-08-11T02:00:18.958" v="613" actId="20577"/>
          <ac:spMkLst>
            <pc:docMk/>
            <pc:sldMk cId="3417989476" sldId="342"/>
            <ac:spMk id="33" creationId="{8150F82C-643B-2AD5-ABDD-1665163C7E88}"/>
          </ac:spMkLst>
        </pc:spChg>
        <pc:spChg chg="add mod">
          <ac:chgData name="Michael Kuniega" userId="999f7fd1-0dc3-4cba-81fd-6a42a8d75a98" providerId="ADAL" clId="{16718732-D6B0-4CCA-9E6C-6913AD465E12}" dt="2024-08-11T02:00:42.412" v="617" actId="20577"/>
          <ac:spMkLst>
            <pc:docMk/>
            <pc:sldMk cId="3417989476" sldId="342"/>
            <ac:spMk id="34" creationId="{69BA7715-82FB-05D0-2553-8D47CB6D53D8}"/>
          </ac:spMkLst>
        </pc:spChg>
        <pc:cxnChg chg="add del mod">
          <ac:chgData name="Michael Kuniega" userId="999f7fd1-0dc3-4cba-81fd-6a42a8d75a98" providerId="ADAL" clId="{16718732-D6B0-4CCA-9E6C-6913AD465E12}" dt="2024-08-11T01:57:26.469" v="511" actId="478"/>
          <ac:cxnSpMkLst>
            <pc:docMk/>
            <pc:sldMk cId="3417989476" sldId="342"/>
            <ac:cxnSpMk id="4" creationId="{355D184C-CD35-EC70-94C1-164D13E5EB78}"/>
          </ac:cxnSpMkLst>
        </pc:cxnChg>
        <pc:cxnChg chg="add del mod">
          <ac:chgData name="Michael Kuniega" userId="999f7fd1-0dc3-4cba-81fd-6a42a8d75a98" providerId="ADAL" clId="{16718732-D6B0-4CCA-9E6C-6913AD465E12}" dt="2024-08-11T01:57:45.267" v="512" actId="478"/>
          <ac:cxnSpMkLst>
            <pc:docMk/>
            <pc:sldMk cId="3417989476" sldId="342"/>
            <ac:cxnSpMk id="12" creationId="{64DD40F1-60B9-D13C-5612-35AC97F21A84}"/>
          </ac:cxnSpMkLst>
        </pc:cxnChg>
        <pc:cxnChg chg="add del mod">
          <ac:chgData name="Michael Kuniega" userId="999f7fd1-0dc3-4cba-81fd-6a42a8d75a98" providerId="ADAL" clId="{16718732-D6B0-4CCA-9E6C-6913AD465E12}" dt="2024-08-11T01:57:45.267" v="512" actId="478"/>
          <ac:cxnSpMkLst>
            <pc:docMk/>
            <pc:sldMk cId="3417989476" sldId="342"/>
            <ac:cxnSpMk id="13" creationId="{69271051-F578-95D7-2936-93BF41DA9379}"/>
          </ac:cxnSpMkLst>
        </pc:cxnChg>
        <pc:cxnChg chg="add del mod">
          <ac:chgData name="Michael Kuniega" userId="999f7fd1-0dc3-4cba-81fd-6a42a8d75a98" providerId="ADAL" clId="{16718732-D6B0-4CCA-9E6C-6913AD465E12}" dt="2024-08-11T01:57:45.267" v="512" actId="478"/>
          <ac:cxnSpMkLst>
            <pc:docMk/>
            <pc:sldMk cId="3417989476" sldId="342"/>
            <ac:cxnSpMk id="18" creationId="{C80D21D1-4ABF-C229-9F9F-84CA50B64249}"/>
          </ac:cxnSpMkLst>
        </pc:cxnChg>
        <pc:cxnChg chg="add del mod">
          <ac:chgData name="Michael Kuniega" userId="999f7fd1-0dc3-4cba-81fd-6a42a8d75a98" providerId="ADAL" clId="{16718732-D6B0-4CCA-9E6C-6913AD465E12}" dt="2024-08-11T01:57:45.267" v="512" actId="478"/>
          <ac:cxnSpMkLst>
            <pc:docMk/>
            <pc:sldMk cId="3417989476" sldId="342"/>
            <ac:cxnSpMk id="19" creationId="{39DB32AB-31AA-AAD8-EFD9-FE0C64F9F139}"/>
          </ac:cxnSpMkLst>
        </pc:cxnChg>
        <pc:cxnChg chg="add del mod">
          <ac:chgData name="Michael Kuniega" userId="999f7fd1-0dc3-4cba-81fd-6a42a8d75a98" providerId="ADAL" clId="{16718732-D6B0-4CCA-9E6C-6913AD465E12}" dt="2024-08-11T01:57:45.267" v="512" actId="478"/>
          <ac:cxnSpMkLst>
            <pc:docMk/>
            <pc:sldMk cId="3417989476" sldId="342"/>
            <ac:cxnSpMk id="20" creationId="{27E66A3F-7E13-95B1-E910-006E7DD6EBD6}"/>
          </ac:cxnSpMkLst>
        </pc:cxnChg>
        <pc:cxnChg chg="add del mod">
          <ac:chgData name="Michael Kuniega" userId="999f7fd1-0dc3-4cba-81fd-6a42a8d75a98" providerId="ADAL" clId="{16718732-D6B0-4CCA-9E6C-6913AD465E12}" dt="2024-08-11T01:57:45.267" v="512" actId="478"/>
          <ac:cxnSpMkLst>
            <pc:docMk/>
            <pc:sldMk cId="3417989476" sldId="342"/>
            <ac:cxnSpMk id="21" creationId="{562C44A0-D148-EBEA-D45B-1F56194D9730}"/>
          </ac:cxnSpMkLst>
        </pc:cxnChg>
        <pc:cxnChg chg="add mod">
          <ac:chgData name="Michael Kuniega" userId="999f7fd1-0dc3-4cba-81fd-6a42a8d75a98" providerId="ADAL" clId="{16718732-D6B0-4CCA-9E6C-6913AD465E12}" dt="2024-08-11T01:57:54.788" v="515" actId="14100"/>
          <ac:cxnSpMkLst>
            <pc:docMk/>
            <pc:sldMk cId="3417989476" sldId="342"/>
            <ac:cxnSpMk id="23" creationId="{0DE87617-FA9F-DFBE-FE6C-F3A785D05759}"/>
          </ac:cxnSpMkLst>
        </pc:cxnChg>
        <pc:cxnChg chg="add mod">
          <ac:chgData name="Michael Kuniega" userId="999f7fd1-0dc3-4cba-81fd-6a42a8d75a98" providerId="ADAL" clId="{16718732-D6B0-4CCA-9E6C-6913AD465E12}" dt="2024-08-11T01:58:01.618" v="518" actId="14100"/>
          <ac:cxnSpMkLst>
            <pc:docMk/>
            <pc:sldMk cId="3417989476" sldId="342"/>
            <ac:cxnSpMk id="26" creationId="{C691086F-CFF3-25EC-15CE-ACE60E0B426D}"/>
          </ac:cxnSpMkLst>
        </pc:cxnChg>
      </pc:sldChg>
      <pc:sldChg chg="del">
        <pc:chgData name="Michael Kuniega" userId="999f7fd1-0dc3-4cba-81fd-6a42a8d75a98" providerId="ADAL" clId="{16718732-D6B0-4CCA-9E6C-6913AD465E12}" dt="2024-08-11T02:01:28.508" v="618" actId="47"/>
        <pc:sldMkLst>
          <pc:docMk/>
          <pc:sldMk cId="1974020330" sldId="343"/>
        </pc:sldMkLst>
      </pc:sldChg>
      <pc:sldChg chg="addSp delSp modSp mod">
        <pc:chgData name="Michael Kuniega" userId="999f7fd1-0dc3-4cba-81fd-6a42a8d75a98" providerId="ADAL" clId="{16718732-D6B0-4CCA-9E6C-6913AD465E12}" dt="2024-08-11T02:17:23.842" v="855" actId="1076"/>
        <pc:sldMkLst>
          <pc:docMk/>
          <pc:sldMk cId="3601415410" sldId="344"/>
        </pc:sldMkLst>
        <pc:spChg chg="mod">
          <ac:chgData name="Michael Kuniega" userId="999f7fd1-0dc3-4cba-81fd-6a42a8d75a98" providerId="ADAL" clId="{16718732-D6B0-4CCA-9E6C-6913AD465E12}" dt="2024-08-11T02:15:03.085" v="825" actId="1076"/>
          <ac:spMkLst>
            <pc:docMk/>
            <pc:sldMk cId="3601415410" sldId="344"/>
            <ac:spMk id="5" creationId="{9F506E3B-838D-4A09-AB3E-CD6E3C24361F}"/>
          </ac:spMkLst>
        </pc:spChg>
        <pc:spChg chg="mod">
          <ac:chgData name="Michael Kuniega" userId="999f7fd1-0dc3-4cba-81fd-6a42a8d75a98" providerId="ADAL" clId="{16718732-D6B0-4CCA-9E6C-6913AD465E12}" dt="2024-08-11T02:02:09.055" v="668" actId="20577"/>
          <ac:spMkLst>
            <pc:docMk/>
            <pc:sldMk cId="3601415410" sldId="344"/>
            <ac:spMk id="6" creationId="{ED7C433B-30AC-C14F-E6EF-18C7B8F9B002}"/>
          </ac:spMkLst>
        </pc:spChg>
        <pc:spChg chg="add mod">
          <ac:chgData name="Michael Kuniega" userId="999f7fd1-0dc3-4cba-81fd-6a42a8d75a98" providerId="ADAL" clId="{16718732-D6B0-4CCA-9E6C-6913AD465E12}" dt="2024-08-11T02:15:09.908" v="826" actId="1076"/>
          <ac:spMkLst>
            <pc:docMk/>
            <pc:sldMk cId="3601415410" sldId="344"/>
            <ac:spMk id="11" creationId="{73EBAA61-5CD7-6312-40E4-0632643547FE}"/>
          </ac:spMkLst>
        </pc:spChg>
        <pc:spChg chg="add mod">
          <ac:chgData name="Michael Kuniega" userId="999f7fd1-0dc3-4cba-81fd-6a42a8d75a98" providerId="ADAL" clId="{16718732-D6B0-4CCA-9E6C-6913AD465E12}" dt="2024-08-11T02:16:21.574" v="839" actId="20577"/>
          <ac:spMkLst>
            <pc:docMk/>
            <pc:sldMk cId="3601415410" sldId="344"/>
            <ac:spMk id="12" creationId="{0FA649E7-9000-5E48-676F-988899609D62}"/>
          </ac:spMkLst>
        </pc:spChg>
        <pc:spChg chg="del mod">
          <ac:chgData name="Michael Kuniega" userId="999f7fd1-0dc3-4cba-81fd-6a42a8d75a98" providerId="ADAL" clId="{16718732-D6B0-4CCA-9E6C-6913AD465E12}" dt="2024-08-11T02:04:07.220" v="684" actId="478"/>
          <ac:spMkLst>
            <pc:docMk/>
            <pc:sldMk cId="3601415410" sldId="344"/>
            <ac:spMk id="17" creationId="{5926C98E-AEDF-5E32-B4B2-A25B5C7055B2}"/>
          </ac:spMkLst>
        </pc:spChg>
        <pc:spChg chg="mod">
          <ac:chgData name="Michael Kuniega" userId="999f7fd1-0dc3-4cba-81fd-6a42a8d75a98" providerId="ADAL" clId="{16718732-D6B0-4CCA-9E6C-6913AD465E12}" dt="2024-08-11T02:15:34.180" v="829" actId="1076"/>
          <ac:spMkLst>
            <pc:docMk/>
            <pc:sldMk cId="3601415410" sldId="344"/>
            <ac:spMk id="18" creationId="{CAF19EC9-19B9-C477-F903-DAD8A174FD92}"/>
          </ac:spMkLst>
        </pc:spChg>
        <pc:spChg chg="add mod">
          <ac:chgData name="Michael Kuniega" userId="999f7fd1-0dc3-4cba-81fd-6a42a8d75a98" providerId="ADAL" clId="{16718732-D6B0-4CCA-9E6C-6913AD465E12}" dt="2024-08-11T02:16:37.944" v="847" actId="1038"/>
          <ac:spMkLst>
            <pc:docMk/>
            <pc:sldMk cId="3601415410" sldId="344"/>
            <ac:spMk id="22" creationId="{2A568022-BD34-566A-167E-369966CE164E}"/>
          </ac:spMkLst>
        </pc:spChg>
        <pc:spChg chg="add mod">
          <ac:chgData name="Michael Kuniega" userId="999f7fd1-0dc3-4cba-81fd-6a42a8d75a98" providerId="ADAL" clId="{16718732-D6B0-4CCA-9E6C-6913AD465E12}" dt="2024-08-11T02:17:23.842" v="855" actId="1076"/>
          <ac:spMkLst>
            <pc:docMk/>
            <pc:sldMk cId="3601415410" sldId="344"/>
            <ac:spMk id="23" creationId="{9AC10D50-481F-B9B9-AA61-0ED45D6FA84C}"/>
          </ac:spMkLst>
        </pc:spChg>
        <pc:spChg chg="add mod">
          <ac:chgData name="Michael Kuniega" userId="999f7fd1-0dc3-4cba-81fd-6a42a8d75a98" providerId="ADAL" clId="{16718732-D6B0-4CCA-9E6C-6913AD465E12}" dt="2024-08-11T02:16:59.078" v="852" actId="1076"/>
          <ac:spMkLst>
            <pc:docMk/>
            <pc:sldMk cId="3601415410" sldId="344"/>
            <ac:spMk id="24" creationId="{8B4A7C87-0E34-0FF1-D166-B0CCB5E431C9}"/>
          </ac:spMkLst>
        </pc:spChg>
        <pc:inkChg chg="del mod">
          <ac:chgData name="Michael Kuniega" userId="999f7fd1-0dc3-4cba-81fd-6a42a8d75a98" providerId="ADAL" clId="{16718732-D6B0-4CCA-9E6C-6913AD465E12}" dt="2024-08-11T02:03:10.746" v="674" actId="478"/>
          <ac:inkMkLst>
            <pc:docMk/>
            <pc:sldMk cId="3601415410" sldId="344"/>
            <ac:inkMk id="31" creationId="{0A6F50EF-D27B-7A16-1A10-A12F862EBAD7}"/>
          </ac:inkMkLst>
        </pc:inkChg>
        <pc:inkChg chg="del mod">
          <ac:chgData name="Michael Kuniega" userId="999f7fd1-0dc3-4cba-81fd-6a42a8d75a98" providerId="ADAL" clId="{16718732-D6B0-4CCA-9E6C-6913AD465E12}" dt="2024-08-11T02:03:10.746" v="674" actId="478"/>
          <ac:inkMkLst>
            <pc:docMk/>
            <pc:sldMk cId="3601415410" sldId="344"/>
            <ac:inkMk id="32" creationId="{59F39BFA-9615-707A-C481-89C2440A9858}"/>
          </ac:inkMkLst>
        </pc:inkChg>
        <pc:cxnChg chg="add mod">
          <ac:chgData name="Michael Kuniega" userId="999f7fd1-0dc3-4cba-81fd-6a42a8d75a98" providerId="ADAL" clId="{16718732-D6B0-4CCA-9E6C-6913AD465E12}" dt="2024-08-11T02:15:47.010" v="831" actId="1076"/>
          <ac:cxnSpMkLst>
            <pc:docMk/>
            <pc:sldMk cId="3601415410" sldId="344"/>
            <ac:cxnSpMk id="3" creationId="{96048B53-15CE-059D-F9F1-4AB222BBDA55}"/>
          </ac:cxnSpMkLst>
        </pc:cxnChg>
        <pc:cxnChg chg="add mod">
          <ac:chgData name="Michael Kuniega" userId="999f7fd1-0dc3-4cba-81fd-6a42a8d75a98" providerId="ADAL" clId="{16718732-D6B0-4CCA-9E6C-6913AD465E12}" dt="2024-08-11T02:15:37.822" v="830" actId="1076"/>
          <ac:cxnSpMkLst>
            <pc:docMk/>
            <pc:sldMk cId="3601415410" sldId="344"/>
            <ac:cxnSpMk id="4" creationId="{ED6ABE34-63D7-B902-C6A9-97C625FF6C8D}"/>
          </ac:cxnSpMkLst>
        </pc:cxnChg>
        <pc:cxnChg chg="add mod">
          <ac:chgData name="Michael Kuniega" userId="999f7fd1-0dc3-4cba-81fd-6a42a8d75a98" providerId="ADAL" clId="{16718732-D6B0-4CCA-9E6C-6913AD465E12}" dt="2024-08-11T02:16:05.214" v="837" actId="1038"/>
          <ac:cxnSpMkLst>
            <pc:docMk/>
            <pc:sldMk cId="3601415410" sldId="344"/>
            <ac:cxnSpMk id="7" creationId="{B7A555B9-6F61-7AAB-7671-6817A73DD32B}"/>
          </ac:cxnSpMkLst>
        </pc:cxnChg>
        <pc:cxnChg chg="add del mod">
          <ac:chgData name="Michael Kuniega" userId="999f7fd1-0dc3-4cba-81fd-6a42a8d75a98" providerId="ADAL" clId="{16718732-D6B0-4CCA-9E6C-6913AD465E12}" dt="2024-08-11T02:03:52.845" v="680" actId="478"/>
          <ac:cxnSpMkLst>
            <pc:docMk/>
            <pc:sldMk cId="3601415410" sldId="344"/>
            <ac:cxnSpMk id="8" creationId="{F401C27E-2762-A30A-A8CB-E2529D234470}"/>
          </ac:cxnSpMkLst>
        </pc:cxnChg>
        <pc:cxnChg chg="add mod">
          <ac:chgData name="Michael Kuniega" userId="999f7fd1-0dc3-4cba-81fd-6a42a8d75a98" providerId="ADAL" clId="{16718732-D6B0-4CCA-9E6C-6913AD465E12}" dt="2024-08-11T02:15:29.334" v="828" actId="1076"/>
          <ac:cxnSpMkLst>
            <pc:docMk/>
            <pc:sldMk cId="3601415410" sldId="344"/>
            <ac:cxnSpMk id="9" creationId="{47EACBA5-C760-F50C-DB0C-0B93C6EE3E1E}"/>
          </ac:cxnSpMkLst>
        </pc:cxnChg>
        <pc:cxnChg chg="add del mod">
          <ac:chgData name="Michael Kuniega" userId="999f7fd1-0dc3-4cba-81fd-6a42a8d75a98" providerId="ADAL" clId="{16718732-D6B0-4CCA-9E6C-6913AD465E12}" dt="2024-08-11T02:03:49.845" v="679" actId="478"/>
          <ac:cxnSpMkLst>
            <pc:docMk/>
            <pc:sldMk cId="3601415410" sldId="344"/>
            <ac:cxnSpMk id="10" creationId="{5BCD2600-AD4A-88A8-E065-304AAE52C0E1}"/>
          </ac:cxnSpMkLst>
        </pc:cxnChg>
        <pc:cxnChg chg="mod">
          <ac:chgData name="Michael Kuniega" userId="999f7fd1-0dc3-4cba-81fd-6a42a8d75a98" providerId="ADAL" clId="{16718732-D6B0-4CCA-9E6C-6913AD465E12}" dt="2024-08-11T02:15:03.085" v="825" actId="1076"/>
          <ac:cxnSpMkLst>
            <pc:docMk/>
            <pc:sldMk cId="3601415410" sldId="344"/>
            <ac:cxnSpMk id="13" creationId="{7D6B5BEA-4672-275D-9F55-07661BA39DE8}"/>
          </ac:cxnSpMkLst>
        </pc:cxnChg>
        <pc:cxnChg chg="del mod">
          <ac:chgData name="Michael Kuniega" userId="999f7fd1-0dc3-4cba-81fd-6a42a8d75a98" providerId="ADAL" clId="{16718732-D6B0-4CCA-9E6C-6913AD465E12}" dt="2024-08-11T02:03:10.746" v="674" actId="478"/>
          <ac:cxnSpMkLst>
            <pc:docMk/>
            <pc:sldMk cId="3601415410" sldId="344"/>
            <ac:cxnSpMk id="20" creationId="{EA4F74C1-F8FB-2B28-5D15-3A792E251575}"/>
          </ac:cxnSpMkLst>
        </pc:cxnChg>
        <pc:cxnChg chg="del mod">
          <ac:chgData name="Michael Kuniega" userId="999f7fd1-0dc3-4cba-81fd-6a42a8d75a98" providerId="ADAL" clId="{16718732-D6B0-4CCA-9E6C-6913AD465E12}" dt="2024-08-11T02:03:10.746" v="674" actId="478"/>
          <ac:cxnSpMkLst>
            <pc:docMk/>
            <pc:sldMk cId="3601415410" sldId="344"/>
            <ac:cxnSpMk id="21" creationId="{4F2E5100-FD1F-CC0F-53D5-FBC9C09A5841}"/>
          </ac:cxnSpMkLst>
        </pc:cxnChg>
        <pc:cxnChg chg="del mod">
          <ac:chgData name="Michael Kuniega" userId="999f7fd1-0dc3-4cba-81fd-6a42a8d75a98" providerId="ADAL" clId="{16718732-D6B0-4CCA-9E6C-6913AD465E12}" dt="2024-08-11T02:03:10.746" v="674" actId="478"/>
          <ac:cxnSpMkLst>
            <pc:docMk/>
            <pc:sldMk cId="3601415410" sldId="344"/>
            <ac:cxnSpMk id="27" creationId="{C8B2EBD2-9DDD-10E2-D002-BB312B88BA71}"/>
          </ac:cxnSpMkLst>
        </pc:cxnChg>
        <pc:cxnChg chg="del mod">
          <ac:chgData name="Michael Kuniega" userId="999f7fd1-0dc3-4cba-81fd-6a42a8d75a98" providerId="ADAL" clId="{16718732-D6B0-4CCA-9E6C-6913AD465E12}" dt="2024-08-11T02:03:10.746" v="674" actId="478"/>
          <ac:cxnSpMkLst>
            <pc:docMk/>
            <pc:sldMk cId="3601415410" sldId="344"/>
            <ac:cxnSpMk id="28" creationId="{4E3A865D-E835-C6A5-EEF1-083AECCE59AC}"/>
          </ac:cxnSpMkLst>
        </pc:cxnChg>
      </pc:sldChg>
      <pc:sldChg chg="del">
        <pc:chgData name="Michael Kuniega" userId="999f7fd1-0dc3-4cba-81fd-6a42a8d75a98" providerId="ADAL" clId="{16718732-D6B0-4CCA-9E6C-6913AD465E12}" dt="2024-08-11T02:01:32.047" v="619" actId="47"/>
        <pc:sldMkLst>
          <pc:docMk/>
          <pc:sldMk cId="1756196863" sldId="345"/>
        </pc:sldMkLst>
      </pc:sldChg>
      <pc:sldChg chg="del">
        <pc:chgData name="Michael Kuniega" userId="999f7fd1-0dc3-4cba-81fd-6a42a8d75a98" providerId="ADAL" clId="{16718732-D6B0-4CCA-9E6C-6913AD465E12}" dt="2024-08-11T02:01:32.393" v="620" actId="47"/>
        <pc:sldMkLst>
          <pc:docMk/>
          <pc:sldMk cId="1645232215" sldId="346"/>
        </pc:sldMkLst>
      </pc:sldChg>
      <pc:sldChg chg="del">
        <pc:chgData name="Michael Kuniega" userId="999f7fd1-0dc3-4cba-81fd-6a42a8d75a98" providerId="ADAL" clId="{16718732-D6B0-4CCA-9E6C-6913AD465E12}" dt="2024-08-11T02:01:32.789" v="621" actId="47"/>
        <pc:sldMkLst>
          <pc:docMk/>
          <pc:sldMk cId="1380502099" sldId="347"/>
        </pc:sldMkLst>
      </pc:sldChg>
      <pc:sldChg chg="del">
        <pc:chgData name="Michael Kuniega" userId="999f7fd1-0dc3-4cba-81fd-6a42a8d75a98" providerId="ADAL" clId="{16718732-D6B0-4CCA-9E6C-6913AD465E12}" dt="2024-08-11T02:01:33.672" v="622" actId="47"/>
        <pc:sldMkLst>
          <pc:docMk/>
          <pc:sldMk cId="1221683925" sldId="348"/>
        </pc:sldMkLst>
      </pc:sldChg>
      <pc:sldChg chg="del">
        <pc:chgData name="Michael Kuniega" userId="999f7fd1-0dc3-4cba-81fd-6a42a8d75a98" providerId="ADAL" clId="{16718732-D6B0-4CCA-9E6C-6913AD465E12}" dt="2024-08-11T02:01:34.385" v="623" actId="47"/>
        <pc:sldMkLst>
          <pc:docMk/>
          <pc:sldMk cId="1963292155" sldId="349"/>
        </pc:sldMkLst>
      </pc:sldChg>
      <pc:sldChg chg="addSp delSp modSp add mod">
        <pc:chgData name="Michael Kuniega" userId="999f7fd1-0dc3-4cba-81fd-6a42a8d75a98" providerId="ADAL" clId="{16718732-D6B0-4CCA-9E6C-6913AD465E12}" dt="2024-08-12T18:40:27.146" v="970" actId="1076"/>
        <pc:sldMkLst>
          <pc:docMk/>
          <pc:sldMk cId="55169709" sldId="350"/>
        </pc:sldMkLst>
        <pc:spChg chg="mod">
          <ac:chgData name="Michael Kuniega" userId="999f7fd1-0dc3-4cba-81fd-6a42a8d75a98" providerId="ADAL" clId="{16718732-D6B0-4CCA-9E6C-6913AD465E12}" dt="2024-08-11T01:52:22.835" v="425" actId="20577"/>
          <ac:spMkLst>
            <pc:docMk/>
            <pc:sldMk cId="55169709" sldId="350"/>
            <ac:spMk id="2" creationId="{8E01C59E-0269-4562-98A3-84F58A21461D}"/>
          </ac:spMkLst>
        </pc:spChg>
        <pc:spChg chg="add mod">
          <ac:chgData name="Michael Kuniega" userId="999f7fd1-0dc3-4cba-81fd-6a42a8d75a98" providerId="ADAL" clId="{16718732-D6B0-4CCA-9E6C-6913AD465E12}" dt="2024-08-11T01:54:26.443" v="453" actId="1076"/>
          <ac:spMkLst>
            <pc:docMk/>
            <pc:sldMk cId="55169709" sldId="350"/>
            <ac:spMk id="4" creationId="{66B4801A-C8A7-954D-F6A8-7635CD62DF09}"/>
          </ac:spMkLst>
        </pc:spChg>
        <pc:spChg chg="del">
          <ac:chgData name="Michael Kuniega" userId="999f7fd1-0dc3-4cba-81fd-6a42a8d75a98" providerId="ADAL" clId="{16718732-D6B0-4CCA-9E6C-6913AD465E12}" dt="2024-08-11T01:54:13.820" v="451" actId="478"/>
          <ac:spMkLst>
            <pc:docMk/>
            <pc:sldMk cId="55169709" sldId="350"/>
            <ac:spMk id="7" creationId="{24FB420D-F1C6-0D7E-26B3-821B7C067917}"/>
          </ac:spMkLst>
        </pc:spChg>
        <pc:spChg chg="del">
          <ac:chgData name="Michael Kuniega" userId="999f7fd1-0dc3-4cba-81fd-6a42a8d75a98" providerId="ADAL" clId="{16718732-D6B0-4CCA-9E6C-6913AD465E12}" dt="2024-08-11T01:53:54.196" v="447" actId="478"/>
          <ac:spMkLst>
            <pc:docMk/>
            <pc:sldMk cId="55169709" sldId="350"/>
            <ac:spMk id="8" creationId="{07EF8282-FF20-047F-1554-DCE6FCE514D7}"/>
          </ac:spMkLst>
        </pc:spChg>
        <pc:spChg chg="del">
          <ac:chgData name="Michael Kuniega" userId="999f7fd1-0dc3-4cba-81fd-6a42a8d75a98" providerId="ADAL" clId="{16718732-D6B0-4CCA-9E6C-6913AD465E12}" dt="2024-08-11T01:54:13.820" v="451" actId="478"/>
          <ac:spMkLst>
            <pc:docMk/>
            <pc:sldMk cId="55169709" sldId="350"/>
            <ac:spMk id="9" creationId="{0D544148-5757-F665-548D-008C4C8DF609}"/>
          </ac:spMkLst>
        </pc:spChg>
        <pc:spChg chg="del">
          <ac:chgData name="Michael Kuniega" userId="999f7fd1-0dc3-4cba-81fd-6a42a8d75a98" providerId="ADAL" clId="{16718732-D6B0-4CCA-9E6C-6913AD465E12}" dt="2024-08-11T01:54:13.820" v="451" actId="478"/>
          <ac:spMkLst>
            <pc:docMk/>
            <pc:sldMk cId="55169709" sldId="350"/>
            <ac:spMk id="10" creationId="{E51CB31E-AADC-5648-B075-FAF6AD30A566}"/>
          </ac:spMkLst>
        </pc:spChg>
        <pc:spChg chg="del">
          <ac:chgData name="Michael Kuniega" userId="999f7fd1-0dc3-4cba-81fd-6a42a8d75a98" providerId="ADAL" clId="{16718732-D6B0-4CCA-9E6C-6913AD465E12}" dt="2024-08-11T01:54:13.820" v="451" actId="478"/>
          <ac:spMkLst>
            <pc:docMk/>
            <pc:sldMk cId="55169709" sldId="350"/>
            <ac:spMk id="11" creationId="{847675B6-BA01-E8B5-11D4-DE7D9702C12A}"/>
          </ac:spMkLst>
        </pc:spChg>
        <pc:spChg chg="del">
          <ac:chgData name="Michael Kuniega" userId="999f7fd1-0dc3-4cba-81fd-6a42a8d75a98" providerId="ADAL" clId="{16718732-D6B0-4CCA-9E6C-6913AD465E12}" dt="2024-08-11T01:54:13.820" v="451" actId="478"/>
          <ac:spMkLst>
            <pc:docMk/>
            <pc:sldMk cId="55169709" sldId="350"/>
            <ac:spMk id="12" creationId="{6FC3910F-03CE-574E-8F65-94E8A5883D5A}"/>
          </ac:spMkLst>
        </pc:spChg>
        <pc:spChg chg="del">
          <ac:chgData name="Michael Kuniega" userId="999f7fd1-0dc3-4cba-81fd-6a42a8d75a98" providerId="ADAL" clId="{16718732-D6B0-4CCA-9E6C-6913AD465E12}" dt="2024-08-11T01:54:04.716" v="449" actId="478"/>
          <ac:spMkLst>
            <pc:docMk/>
            <pc:sldMk cId="55169709" sldId="350"/>
            <ac:spMk id="13" creationId="{63227C95-7604-3174-9DA0-8F03FBC54FC1}"/>
          </ac:spMkLst>
        </pc:spChg>
        <pc:spChg chg="del">
          <ac:chgData name="Michael Kuniega" userId="999f7fd1-0dc3-4cba-81fd-6a42a8d75a98" providerId="ADAL" clId="{16718732-D6B0-4CCA-9E6C-6913AD465E12}" dt="2024-08-11T01:54:13.820" v="451" actId="478"/>
          <ac:spMkLst>
            <pc:docMk/>
            <pc:sldMk cId="55169709" sldId="350"/>
            <ac:spMk id="14" creationId="{B0361B42-2A15-E61F-20BE-17DB13B73600}"/>
          </ac:spMkLst>
        </pc:spChg>
        <pc:spChg chg="add mod">
          <ac:chgData name="Michael Kuniega" userId="999f7fd1-0dc3-4cba-81fd-6a42a8d75a98" providerId="ADAL" clId="{16718732-D6B0-4CCA-9E6C-6913AD465E12}" dt="2024-08-11T01:54:26.443" v="453" actId="1076"/>
          <ac:spMkLst>
            <pc:docMk/>
            <pc:sldMk cId="55169709" sldId="350"/>
            <ac:spMk id="15" creationId="{1900E955-FB43-2CA6-A163-5420DCFE6078}"/>
          </ac:spMkLst>
        </pc:spChg>
        <pc:spChg chg="add mod">
          <ac:chgData name="Michael Kuniega" userId="999f7fd1-0dc3-4cba-81fd-6a42a8d75a98" providerId="ADAL" clId="{16718732-D6B0-4CCA-9E6C-6913AD465E12}" dt="2024-08-12T18:40:27.146" v="970" actId="1076"/>
          <ac:spMkLst>
            <pc:docMk/>
            <pc:sldMk cId="55169709" sldId="350"/>
            <ac:spMk id="16" creationId="{C0911480-9332-7B99-C55F-C9383E415FE2}"/>
          </ac:spMkLst>
        </pc:spChg>
        <pc:spChg chg="add mod">
          <ac:chgData name="Michael Kuniega" userId="999f7fd1-0dc3-4cba-81fd-6a42a8d75a98" providerId="ADAL" clId="{16718732-D6B0-4CCA-9E6C-6913AD465E12}" dt="2024-08-11T01:54:26.443" v="453" actId="1076"/>
          <ac:spMkLst>
            <pc:docMk/>
            <pc:sldMk cId="55169709" sldId="350"/>
            <ac:spMk id="17" creationId="{F38D3B17-915C-5086-34BA-25E6497C7506}"/>
          </ac:spMkLst>
        </pc:spChg>
        <pc:spChg chg="add mod">
          <ac:chgData name="Michael Kuniega" userId="999f7fd1-0dc3-4cba-81fd-6a42a8d75a98" providerId="ADAL" clId="{16718732-D6B0-4CCA-9E6C-6913AD465E12}" dt="2024-08-11T01:54:26.443" v="453" actId="1076"/>
          <ac:spMkLst>
            <pc:docMk/>
            <pc:sldMk cId="55169709" sldId="350"/>
            <ac:spMk id="18" creationId="{B83B5255-B945-A935-CD55-1961C9E78F1E}"/>
          </ac:spMkLst>
        </pc:spChg>
        <pc:spChg chg="add mod">
          <ac:chgData name="Michael Kuniega" userId="999f7fd1-0dc3-4cba-81fd-6a42a8d75a98" providerId="ADAL" clId="{16718732-D6B0-4CCA-9E6C-6913AD465E12}" dt="2024-08-11T01:54:26.443" v="453" actId="1076"/>
          <ac:spMkLst>
            <pc:docMk/>
            <pc:sldMk cId="55169709" sldId="350"/>
            <ac:spMk id="19" creationId="{F5E778A9-0E4C-D54E-30B8-C29BCD35EB88}"/>
          </ac:spMkLst>
        </pc:spChg>
        <pc:spChg chg="add mod">
          <ac:chgData name="Michael Kuniega" userId="999f7fd1-0dc3-4cba-81fd-6a42a8d75a98" providerId="ADAL" clId="{16718732-D6B0-4CCA-9E6C-6913AD465E12}" dt="2024-08-11T01:54:26.443" v="453" actId="1076"/>
          <ac:spMkLst>
            <pc:docMk/>
            <pc:sldMk cId="55169709" sldId="350"/>
            <ac:spMk id="20" creationId="{105EDF2F-124B-561A-2DF9-3E67D57A268D}"/>
          </ac:spMkLst>
        </pc:spChg>
        <pc:spChg chg="del">
          <ac:chgData name="Michael Kuniega" userId="999f7fd1-0dc3-4cba-81fd-6a42a8d75a98" providerId="ADAL" clId="{16718732-D6B0-4CCA-9E6C-6913AD465E12}" dt="2024-08-11T01:54:04.716" v="449" actId="478"/>
          <ac:spMkLst>
            <pc:docMk/>
            <pc:sldMk cId="55169709" sldId="350"/>
            <ac:spMk id="22" creationId="{CA2D08AD-9AE2-A132-262A-CF13CE0B43A1}"/>
          </ac:spMkLst>
        </pc:spChg>
        <pc:spChg chg="del">
          <ac:chgData name="Michael Kuniega" userId="999f7fd1-0dc3-4cba-81fd-6a42a8d75a98" providerId="ADAL" clId="{16718732-D6B0-4CCA-9E6C-6913AD465E12}" dt="2024-08-11T01:54:04.716" v="449" actId="478"/>
          <ac:spMkLst>
            <pc:docMk/>
            <pc:sldMk cId="55169709" sldId="350"/>
            <ac:spMk id="25" creationId="{6E611005-50A4-C934-1166-5D240CD83A38}"/>
          </ac:spMkLst>
        </pc:spChg>
        <pc:spChg chg="del">
          <ac:chgData name="Michael Kuniega" userId="999f7fd1-0dc3-4cba-81fd-6a42a8d75a98" providerId="ADAL" clId="{16718732-D6B0-4CCA-9E6C-6913AD465E12}" dt="2024-08-11T01:54:04.716" v="449" actId="478"/>
          <ac:spMkLst>
            <pc:docMk/>
            <pc:sldMk cId="55169709" sldId="350"/>
            <ac:spMk id="26" creationId="{1BFFD1CD-5397-80C7-4851-3DBCFB2DACFC}"/>
          </ac:spMkLst>
        </pc:spChg>
        <pc:spChg chg="del">
          <ac:chgData name="Michael Kuniega" userId="999f7fd1-0dc3-4cba-81fd-6a42a8d75a98" providerId="ADAL" clId="{16718732-D6B0-4CCA-9E6C-6913AD465E12}" dt="2024-08-11T01:54:07.962" v="450" actId="478"/>
          <ac:spMkLst>
            <pc:docMk/>
            <pc:sldMk cId="55169709" sldId="350"/>
            <ac:spMk id="27" creationId="{7BB1C9C3-0664-7DF4-F030-C3162509EFAF}"/>
          </ac:spMkLst>
        </pc:spChg>
        <pc:spChg chg="del">
          <ac:chgData name="Michael Kuniega" userId="999f7fd1-0dc3-4cba-81fd-6a42a8d75a98" providerId="ADAL" clId="{16718732-D6B0-4CCA-9E6C-6913AD465E12}" dt="2024-08-11T01:54:04.716" v="449" actId="478"/>
          <ac:spMkLst>
            <pc:docMk/>
            <pc:sldMk cId="55169709" sldId="350"/>
            <ac:spMk id="28" creationId="{81349DC6-C664-E264-2E8E-21F6DB646E32}"/>
          </ac:spMkLst>
        </pc:spChg>
        <pc:spChg chg="del">
          <ac:chgData name="Michael Kuniega" userId="999f7fd1-0dc3-4cba-81fd-6a42a8d75a98" providerId="ADAL" clId="{16718732-D6B0-4CCA-9E6C-6913AD465E12}" dt="2024-08-11T01:54:04.716" v="449" actId="478"/>
          <ac:spMkLst>
            <pc:docMk/>
            <pc:sldMk cId="55169709" sldId="350"/>
            <ac:spMk id="30" creationId="{B369F3A1-35F2-67D3-37C0-BF4AA71C05E3}"/>
          </ac:spMkLst>
        </pc:spChg>
        <pc:spChg chg="add mod">
          <ac:chgData name="Michael Kuniega" userId="999f7fd1-0dc3-4cba-81fd-6a42a8d75a98" providerId="ADAL" clId="{16718732-D6B0-4CCA-9E6C-6913AD465E12}" dt="2024-08-11T01:55:54.439" v="488" actId="1037"/>
          <ac:spMkLst>
            <pc:docMk/>
            <pc:sldMk cId="55169709" sldId="350"/>
            <ac:spMk id="35" creationId="{A11693F7-FFB2-1DE2-1F08-6D869A30D3CC}"/>
          </ac:spMkLst>
        </pc:spChg>
        <pc:spChg chg="add mod">
          <ac:chgData name="Michael Kuniega" userId="999f7fd1-0dc3-4cba-81fd-6a42a8d75a98" providerId="ADAL" clId="{16718732-D6B0-4CCA-9E6C-6913AD465E12}" dt="2024-08-11T01:55:47.504" v="477" actId="14100"/>
          <ac:spMkLst>
            <pc:docMk/>
            <pc:sldMk cId="55169709" sldId="350"/>
            <ac:spMk id="36" creationId="{D419E5DA-5012-176B-08BF-E75A8BE7E129}"/>
          </ac:spMkLst>
        </pc:spChg>
        <pc:cxnChg chg="del">
          <ac:chgData name="Michael Kuniega" userId="999f7fd1-0dc3-4cba-81fd-6a42a8d75a98" providerId="ADAL" clId="{16718732-D6B0-4CCA-9E6C-6913AD465E12}" dt="2024-08-11T01:54:00.257" v="448" actId="478"/>
          <ac:cxnSpMkLst>
            <pc:docMk/>
            <pc:sldMk cId="55169709" sldId="350"/>
            <ac:cxnSpMk id="3" creationId="{4D6BA212-E601-AA52-CF42-33469BC8F64B}"/>
          </ac:cxnSpMkLst>
        </pc:cxnChg>
        <pc:cxnChg chg="del mod">
          <ac:chgData name="Michael Kuniega" userId="999f7fd1-0dc3-4cba-81fd-6a42a8d75a98" providerId="ADAL" clId="{16718732-D6B0-4CCA-9E6C-6913AD465E12}" dt="2024-08-11T01:54:13.820" v="451" actId="478"/>
          <ac:cxnSpMkLst>
            <pc:docMk/>
            <pc:sldMk cId="55169709" sldId="350"/>
            <ac:cxnSpMk id="5" creationId="{9BA822E3-2C6B-7EBF-7134-B60A00F61DAD}"/>
          </ac:cxnSpMkLst>
        </pc:cxnChg>
        <pc:cxnChg chg="add mod">
          <ac:chgData name="Michael Kuniega" userId="999f7fd1-0dc3-4cba-81fd-6a42a8d75a98" providerId="ADAL" clId="{16718732-D6B0-4CCA-9E6C-6913AD465E12}" dt="2024-08-11T01:54:26.443" v="453" actId="1076"/>
          <ac:cxnSpMkLst>
            <pc:docMk/>
            <pc:sldMk cId="55169709" sldId="350"/>
            <ac:cxnSpMk id="6" creationId="{B769FB36-9F63-606D-DF2D-CD9A39686169}"/>
          </ac:cxnSpMkLst>
        </pc:cxnChg>
        <pc:cxnChg chg="del mod">
          <ac:chgData name="Michael Kuniega" userId="999f7fd1-0dc3-4cba-81fd-6a42a8d75a98" providerId="ADAL" clId="{16718732-D6B0-4CCA-9E6C-6913AD465E12}" dt="2024-08-11T01:54:04.716" v="449" actId="478"/>
          <ac:cxnSpMkLst>
            <pc:docMk/>
            <pc:sldMk cId="55169709" sldId="350"/>
            <ac:cxnSpMk id="21" creationId="{DABF3286-CABC-282A-9582-3426EB6EFD14}"/>
          </ac:cxnSpMkLst>
        </pc:cxnChg>
        <pc:cxnChg chg="add mod">
          <ac:chgData name="Michael Kuniega" userId="999f7fd1-0dc3-4cba-81fd-6a42a8d75a98" providerId="ADAL" clId="{16718732-D6B0-4CCA-9E6C-6913AD465E12}" dt="2024-08-11T01:54:26.443" v="453" actId="1076"/>
          <ac:cxnSpMkLst>
            <pc:docMk/>
            <pc:sldMk cId="55169709" sldId="350"/>
            <ac:cxnSpMk id="23" creationId="{0DF83E4C-FEB5-CA9A-5E0A-9BC55441AB84}"/>
          </ac:cxnSpMkLst>
        </pc:cxnChg>
        <pc:cxnChg chg="add mod">
          <ac:chgData name="Michael Kuniega" userId="999f7fd1-0dc3-4cba-81fd-6a42a8d75a98" providerId="ADAL" clId="{16718732-D6B0-4CCA-9E6C-6913AD465E12}" dt="2024-08-11T01:54:26.443" v="453" actId="1076"/>
          <ac:cxnSpMkLst>
            <pc:docMk/>
            <pc:sldMk cId="55169709" sldId="350"/>
            <ac:cxnSpMk id="24" creationId="{7157482B-1895-9F47-B512-84B4528D2411}"/>
          </ac:cxnSpMkLst>
        </pc:cxnChg>
        <pc:cxnChg chg="add mod">
          <ac:chgData name="Michael Kuniega" userId="999f7fd1-0dc3-4cba-81fd-6a42a8d75a98" providerId="ADAL" clId="{16718732-D6B0-4CCA-9E6C-6913AD465E12}" dt="2024-08-11T01:54:26.443" v="453" actId="1076"/>
          <ac:cxnSpMkLst>
            <pc:docMk/>
            <pc:sldMk cId="55169709" sldId="350"/>
            <ac:cxnSpMk id="31" creationId="{2CAA58E1-25F0-FB1A-B797-9DA10C737693}"/>
          </ac:cxnSpMkLst>
        </pc:cxnChg>
        <pc:cxnChg chg="add mod">
          <ac:chgData name="Michael Kuniega" userId="999f7fd1-0dc3-4cba-81fd-6a42a8d75a98" providerId="ADAL" clId="{16718732-D6B0-4CCA-9E6C-6913AD465E12}" dt="2024-08-11T01:54:26.443" v="453" actId="1076"/>
          <ac:cxnSpMkLst>
            <pc:docMk/>
            <pc:sldMk cId="55169709" sldId="350"/>
            <ac:cxnSpMk id="32" creationId="{4239A498-0115-132E-25F0-7FC56ECEDD93}"/>
          </ac:cxnSpMkLst>
        </pc:cxnChg>
        <pc:cxnChg chg="add mod">
          <ac:chgData name="Michael Kuniega" userId="999f7fd1-0dc3-4cba-81fd-6a42a8d75a98" providerId="ADAL" clId="{16718732-D6B0-4CCA-9E6C-6913AD465E12}" dt="2024-08-11T01:54:26.443" v="453" actId="1076"/>
          <ac:cxnSpMkLst>
            <pc:docMk/>
            <pc:sldMk cId="55169709" sldId="350"/>
            <ac:cxnSpMk id="33" creationId="{6A3219CE-F6A2-AFA2-E362-AE4E9BA6521D}"/>
          </ac:cxnSpMkLst>
        </pc:cxnChg>
        <pc:cxnChg chg="add mod">
          <ac:chgData name="Michael Kuniega" userId="999f7fd1-0dc3-4cba-81fd-6a42a8d75a98" providerId="ADAL" clId="{16718732-D6B0-4CCA-9E6C-6913AD465E12}" dt="2024-08-11T01:54:26.443" v="453" actId="1076"/>
          <ac:cxnSpMkLst>
            <pc:docMk/>
            <pc:sldMk cId="55169709" sldId="350"/>
            <ac:cxnSpMk id="34" creationId="{71185386-1877-D5FC-0FDA-A03FB4C1FEAF}"/>
          </ac:cxnSpMkLst>
        </pc:cxnChg>
      </pc:sldChg>
      <pc:sldChg chg="addSp delSp modSp add mod">
        <pc:chgData name="Michael Kuniega" userId="999f7fd1-0dc3-4cba-81fd-6a42a8d75a98" providerId="ADAL" clId="{16718732-D6B0-4CCA-9E6C-6913AD465E12}" dt="2024-08-11T02:25:16.147" v="967" actId="6549"/>
        <pc:sldMkLst>
          <pc:docMk/>
          <pc:sldMk cId="481065684" sldId="351"/>
        </pc:sldMkLst>
        <pc:spChg chg="mod">
          <ac:chgData name="Michael Kuniega" userId="999f7fd1-0dc3-4cba-81fd-6a42a8d75a98" providerId="ADAL" clId="{16718732-D6B0-4CCA-9E6C-6913AD465E12}" dt="2024-08-11T02:06:24.470" v="689" actId="20577"/>
          <ac:spMkLst>
            <pc:docMk/>
            <pc:sldMk cId="481065684" sldId="351"/>
            <ac:spMk id="2" creationId="{8E01C59E-0269-4562-98A3-84F58A21461D}"/>
          </ac:spMkLst>
        </pc:spChg>
        <pc:spChg chg="add mod">
          <ac:chgData name="Michael Kuniega" userId="999f7fd1-0dc3-4cba-81fd-6a42a8d75a98" providerId="ADAL" clId="{16718732-D6B0-4CCA-9E6C-6913AD465E12}" dt="2024-08-11T02:20:51.572" v="890" actId="1035"/>
          <ac:spMkLst>
            <pc:docMk/>
            <pc:sldMk cId="481065684" sldId="351"/>
            <ac:spMk id="3" creationId="{E7ED115B-D7F9-368C-D915-7D68D6B4F556}"/>
          </ac:spMkLst>
        </pc:spChg>
        <pc:spChg chg="add mod">
          <ac:chgData name="Michael Kuniega" userId="999f7fd1-0dc3-4cba-81fd-6a42a8d75a98" providerId="ADAL" clId="{16718732-D6B0-4CCA-9E6C-6913AD465E12}" dt="2024-08-11T02:20:51.572" v="890" actId="1035"/>
          <ac:spMkLst>
            <pc:docMk/>
            <pc:sldMk cId="481065684" sldId="351"/>
            <ac:spMk id="4" creationId="{AE6B1FDB-085D-97FE-F977-FA7427F3EE6D}"/>
          </ac:spMkLst>
        </pc:spChg>
        <pc:spChg chg="mod">
          <ac:chgData name="Michael Kuniega" userId="999f7fd1-0dc3-4cba-81fd-6a42a8d75a98" providerId="ADAL" clId="{16718732-D6B0-4CCA-9E6C-6913AD465E12}" dt="2024-08-11T02:22:02.924" v="909" actId="1076"/>
          <ac:spMkLst>
            <pc:docMk/>
            <pc:sldMk cId="481065684" sldId="351"/>
            <ac:spMk id="5" creationId="{9F506E3B-838D-4A09-AB3E-CD6E3C24361F}"/>
          </ac:spMkLst>
        </pc:spChg>
        <pc:spChg chg="mod">
          <ac:chgData name="Michael Kuniega" userId="999f7fd1-0dc3-4cba-81fd-6a42a8d75a98" providerId="ADAL" clId="{16718732-D6B0-4CCA-9E6C-6913AD465E12}" dt="2024-08-11T02:07:33.129" v="757" actId="20577"/>
          <ac:spMkLst>
            <pc:docMk/>
            <pc:sldMk cId="481065684" sldId="351"/>
            <ac:spMk id="6" creationId="{ED7C433B-30AC-C14F-E6EF-18C7B8F9B002}"/>
          </ac:spMkLst>
        </pc:spChg>
        <pc:spChg chg="add mod">
          <ac:chgData name="Michael Kuniega" userId="999f7fd1-0dc3-4cba-81fd-6a42a8d75a98" providerId="ADAL" clId="{16718732-D6B0-4CCA-9E6C-6913AD465E12}" dt="2024-08-11T02:20:51.572" v="890" actId="1035"/>
          <ac:spMkLst>
            <pc:docMk/>
            <pc:sldMk cId="481065684" sldId="351"/>
            <ac:spMk id="7" creationId="{8394C7A7-CF0C-62FE-3A83-4E05401882BA}"/>
          </ac:spMkLst>
        </pc:spChg>
        <pc:spChg chg="add mod">
          <ac:chgData name="Michael Kuniega" userId="999f7fd1-0dc3-4cba-81fd-6a42a8d75a98" providerId="ADAL" clId="{16718732-D6B0-4CCA-9E6C-6913AD465E12}" dt="2024-08-11T02:20:51.572" v="890" actId="1035"/>
          <ac:spMkLst>
            <pc:docMk/>
            <pc:sldMk cId="481065684" sldId="351"/>
            <ac:spMk id="8" creationId="{7368AE64-76A2-E4B6-DD37-926F8D239968}"/>
          </ac:spMkLst>
        </pc:spChg>
        <pc:spChg chg="add mod">
          <ac:chgData name="Michael Kuniega" userId="999f7fd1-0dc3-4cba-81fd-6a42a8d75a98" providerId="ADAL" clId="{16718732-D6B0-4CCA-9E6C-6913AD465E12}" dt="2024-08-11T02:20:51.572" v="890" actId="1035"/>
          <ac:spMkLst>
            <pc:docMk/>
            <pc:sldMk cId="481065684" sldId="351"/>
            <ac:spMk id="9" creationId="{2EC88516-4C6C-1604-EDAE-CF74DD3BD829}"/>
          </ac:spMkLst>
        </pc:spChg>
        <pc:spChg chg="add mod">
          <ac:chgData name="Michael Kuniega" userId="999f7fd1-0dc3-4cba-81fd-6a42a8d75a98" providerId="ADAL" clId="{16718732-D6B0-4CCA-9E6C-6913AD465E12}" dt="2024-08-11T02:22:15.435" v="910" actId="1076"/>
          <ac:spMkLst>
            <pc:docMk/>
            <pc:sldMk cId="481065684" sldId="351"/>
            <ac:spMk id="10" creationId="{8F3EB39B-F022-22B1-1061-0F3CB131C61F}"/>
          </ac:spMkLst>
        </pc:spChg>
        <pc:spChg chg="mod">
          <ac:chgData name="Michael Kuniega" userId="999f7fd1-0dc3-4cba-81fd-6a42a8d75a98" providerId="ADAL" clId="{16718732-D6B0-4CCA-9E6C-6913AD465E12}" dt="2024-08-11T02:20:51.572" v="890" actId="1035"/>
          <ac:spMkLst>
            <pc:docMk/>
            <pc:sldMk cId="481065684" sldId="351"/>
            <ac:spMk id="18" creationId="{CAF19EC9-19B9-C477-F903-DAD8A174FD92}"/>
          </ac:spMkLst>
        </pc:spChg>
        <pc:spChg chg="add mod">
          <ac:chgData name="Michael Kuniega" userId="999f7fd1-0dc3-4cba-81fd-6a42a8d75a98" providerId="ADAL" clId="{16718732-D6B0-4CCA-9E6C-6913AD465E12}" dt="2024-08-11T02:24:50.887" v="965" actId="1076"/>
          <ac:spMkLst>
            <pc:docMk/>
            <pc:sldMk cId="481065684" sldId="351"/>
            <ac:spMk id="22" creationId="{F9B90DF4-BC7A-8429-CCEA-47DDA1948E6E}"/>
          </ac:spMkLst>
        </pc:spChg>
        <pc:spChg chg="add mod">
          <ac:chgData name="Michael Kuniega" userId="999f7fd1-0dc3-4cba-81fd-6a42a8d75a98" providerId="ADAL" clId="{16718732-D6B0-4CCA-9E6C-6913AD465E12}" dt="2024-08-11T02:24:50.887" v="965" actId="1076"/>
          <ac:spMkLst>
            <pc:docMk/>
            <pc:sldMk cId="481065684" sldId="351"/>
            <ac:spMk id="23" creationId="{536BB191-A0F3-C4A7-AB5E-C7A0D91FA145}"/>
          </ac:spMkLst>
        </pc:spChg>
        <pc:spChg chg="add mod">
          <ac:chgData name="Michael Kuniega" userId="999f7fd1-0dc3-4cba-81fd-6a42a8d75a98" providerId="ADAL" clId="{16718732-D6B0-4CCA-9E6C-6913AD465E12}" dt="2024-08-11T02:25:16.147" v="967" actId="6549"/>
          <ac:spMkLst>
            <pc:docMk/>
            <pc:sldMk cId="481065684" sldId="351"/>
            <ac:spMk id="24" creationId="{9D2EA953-6EE7-F8FE-29B3-242B086BFD15}"/>
          </ac:spMkLst>
        </pc:spChg>
        <pc:spChg chg="add mod">
          <ac:chgData name="Michael Kuniega" userId="999f7fd1-0dc3-4cba-81fd-6a42a8d75a98" providerId="ADAL" clId="{16718732-D6B0-4CCA-9E6C-6913AD465E12}" dt="2024-08-11T02:20:51.572" v="890" actId="1035"/>
          <ac:spMkLst>
            <pc:docMk/>
            <pc:sldMk cId="481065684" sldId="351"/>
            <ac:spMk id="41" creationId="{AF1BE33B-BB35-64D1-9C80-2EC6E7E81B44}"/>
          </ac:spMkLst>
        </pc:spChg>
        <pc:spChg chg="add mod">
          <ac:chgData name="Michael Kuniega" userId="999f7fd1-0dc3-4cba-81fd-6a42a8d75a98" providerId="ADAL" clId="{16718732-D6B0-4CCA-9E6C-6913AD465E12}" dt="2024-08-11T02:20:51.572" v="890" actId="1035"/>
          <ac:spMkLst>
            <pc:docMk/>
            <pc:sldMk cId="481065684" sldId="351"/>
            <ac:spMk id="42" creationId="{6A961D3F-B1DA-258E-F6EB-46D30B238803}"/>
          </ac:spMkLst>
        </pc:spChg>
        <pc:cxnChg chg="del">
          <ac:chgData name="Michael Kuniega" userId="999f7fd1-0dc3-4cba-81fd-6a42a8d75a98" providerId="ADAL" clId="{16718732-D6B0-4CCA-9E6C-6913AD465E12}" dt="2024-08-11T02:07:47.300" v="760" actId="478"/>
          <ac:cxnSpMkLst>
            <pc:docMk/>
            <pc:sldMk cId="481065684" sldId="351"/>
            <ac:cxnSpMk id="3" creationId="{96048B53-15CE-059D-F9F1-4AB222BBDA55}"/>
          </ac:cxnSpMkLst>
        </pc:cxnChg>
        <pc:cxnChg chg="del">
          <ac:chgData name="Michael Kuniega" userId="999f7fd1-0dc3-4cba-81fd-6a42a8d75a98" providerId="ADAL" clId="{16718732-D6B0-4CCA-9E6C-6913AD465E12}" dt="2024-08-11T02:07:46.263" v="759" actId="478"/>
          <ac:cxnSpMkLst>
            <pc:docMk/>
            <pc:sldMk cId="481065684" sldId="351"/>
            <ac:cxnSpMk id="4" creationId="{ED6ABE34-63D7-B902-C6A9-97C625FF6C8D}"/>
          </ac:cxnSpMkLst>
        </pc:cxnChg>
        <pc:cxnChg chg="del">
          <ac:chgData name="Michael Kuniega" userId="999f7fd1-0dc3-4cba-81fd-6a42a8d75a98" providerId="ADAL" clId="{16718732-D6B0-4CCA-9E6C-6913AD465E12}" dt="2024-08-11T02:07:48.216" v="761" actId="478"/>
          <ac:cxnSpMkLst>
            <pc:docMk/>
            <pc:sldMk cId="481065684" sldId="351"/>
            <ac:cxnSpMk id="7" creationId="{B7A555B9-6F61-7AAB-7671-6817A73DD32B}"/>
          </ac:cxnSpMkLst>
        </pc:cxnChg>
        <pc:cxnChg chg="del">
          <ac:chgData name="Michael Kuniega" userId="999f7fd1-0dc3-4cba-81fd-6a42a8d75a98" providerId="ADAL" clId="{16718732-D6B0-4CCA-9E6C-6913AD465E12}" dt="2024-08-11T02:07:50.234" v="762" actId="478"/>
          <ac:cxnSpMkLst>
            <pc:docMk/>
            <pc:sldMk cId="481065684" sldId="351"/>
            <ac:cxnSpMk id="9" creationId="{47EACBA5-C760-F50C-DB0C-0B93C6EE3E1E}"/>
          </ac:cxnSpMkLst>
        </pc:cxnChg>
        <pc:cxnChg chg="add mod">
          <ac:chgData name="Michael Kuniega" userId="999f7fd1-0dc3-4cba-81fd-6a42a8d75a98" providerId="ADAL" clId="{16718732-D6B0-4CCA-9E6C-6913AD465E12}" dt="2024-08-11T02:21:16.526" v="893" actId="208"/>
          <ac:cxnSpMkLst>
            <pc:docMk/>
            <pc:sldMk cId="481065684" sldId="351"/>
            <ac:cxnSpMk id="12" creationId="{D7A09858-C118-E78E-8B77-1D78C866C7E2}"/>
          </ac:cxnSpMkLst>
        </pc:cxnChg>
        <pc:cxnChg chg="mod">
          <ac:chgData name="Michael Kuniega" userId="999f7fd1-0dc3-4cba-81fd-6a42a8d75a98" providerId="ADAL" clId="{16718732-D6B0-4CCA-9E6C-6913AD465E12}" dt="2024-08-11T02:22:02.924" v="909" actId="1076"/>
          <ac:cxnSpMkLst>
            <pc:docMk/>
            <pc:sldMk cId="481065684" sldId="351"/>
            <ac:cxnSpMk id="13" creationId="{7D6B5BEA-4672-275D-9F55-07661BA39DE8}"/>
          </ac:cxnSpMkLst>
        </pc:cxnChg>
        <pc:cxnChg chg="add mod">
          <ac:chgData name="Michael Kuniega" userId="999f7fd1-0dc3-4cba-81fd-6a42a8d75a98" providerId="ADAL" clId="{16718732-D6B0-4CCA-9E6C-6913AD465E12}" dt="2024-08-11T02:20:51.572" v="890" actId="1035"/>
          <ac:cxnSpMkLst>
            <pc:docMk/>
            <pc:sldMk cId="481065684" sldId="351"/>
            <ac:cxnSpMk id="14" creationId="{1FC295CC-214B-7B3D-7384-F600DF3FE3AB}"/>
          </ac:cxnSpMkLst>
        </pc:cxnChg>
        <pc:cxnChg chg="add mod">
          <ac:chgData name="Michael Kuniega" userId="999f7fd1-0dc3-4cba-81fd-6a42a8d75a98" providerId="ADAL" clId="{16718732-D6B0-4CCA-9E6C-6913AD465E12}" dt="2024-08-11T02:21:46.256" v="906" actId="1036"/>
          <ac:cxnSpMkLst>
            <pc:docMk/>
            <pc:sldMk cId="481065684" sldId="351"/>
            <ac:cxnSpMk id="15" creationId="{A844E91C-A77C-5A62-D346-8C348216AFE7}"/>
          </ac:cxnSpMkLst>
        </pc:cxnChg>
        <pc:cxnChg chg="add mod">
          <ac:chgData name="Michael Kuniega" userId="999f7fd1-0dc3-4cba-81fd-6a42a8d75a98" providerId="ADAL" clId="{16718732-D6B0-4CCA-9E6C-6913AD465E12}" dt="2024-08-11T02:21:54.028" v="907" actId="14100"/>
          <ac:cxnSpMkLst>
            <pc:docMk/>
            <pc:sldMk cId="481065684" sldId="351"/>
            <ac:cxnSpMk id="16" creationId="{AAE740D4-6A66-2635-B054-D7D4A40177B7}"/>
          </ac:cxnSpMkLst>
        </pc:cxnChg>
        <pc:cxnChg chg="add del mod">
          <ac:chgData name="Michael Kuniega" userId="999f7fd1-0dc3-4cba-81fd-6a42a8d75a98" providerId="ADAL" clId="{16718732-D6B0-4CCA-9E6C-6913AD465E12}" dt="2024-08-11T02:08:56.849" v="776" actId="478"/>
          <ac:cxnSpMkLst>
            <pc:docMk/>
            <pc:sldMk cId="481065684" sldId="351"/>
            <ac:cxnSpMk id="17" creationId="{B668F250-3132-E22A-F644-D26223ADDDDA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E0F2F4-3D38-49E0-A2EB-3776CEA14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03B81-F73C-4AA2-93E1-4BC9D16647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8D83467-4B64-4B70-9CFD-2476F19646F4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405D85-221D-483E-A9C8-C5C3D1AC1F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C8524-7E7A-4E92-9DDA-BC4B2EC743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00157B9-050D-451E-A7A0-28815EF4C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6B21AC1-5EFD-48A3-839B-C74A668FD356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E16D109-2853-4FED-A8F7-512F310A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8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19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4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5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8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8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5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5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70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9.png"/><Relationship Id="rId7" Type="http://schemas.openxmlformats.org/officeDocument/2006/relationships/image" Target="../media/image22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0.png"/><Relationship Id="rId9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190.png"/><Relationship Id="rId7" Type="http://schemas.openxmlformats.org/officeDocument/2006/relationships/image" Target="../media/image27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10" Type="http://schemas.openxmlformats.org/officeDocument/2006/relationships/image" Target="../media/image30.png"/><Relationship Id="rId4" Type="http://schemas.openxmlformats.org/officeDocument/2006/relationships/image" Target="../media/image20.png"/><Relationship Id="rId9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9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Relationship Id="rId14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BA414-A5D8-42CE-90A8-3440275E8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654" y="715822"/>
            <a:ext cx="10058400" cy="389216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5-2 </a:t>
            </a:r>
            <a:b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Midsegments of a Triangle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D08C7-B456-40FE-A805-9F1635338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Geometry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2374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5275" y="0"/>
            <a:ext cx="11895827" cy="6126163"/>
          </a:xfrm>
        </p:spPr>
        <p:txBody>
          <a:bodyPr/>
          <a:lstStyle/>
          <a:p>
            <a:pPr marL="0" indent="0">
              <a:buNone/>
            </a:pPr>
            <a:r>
              <a:rPr lang="en-US" sz="4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Triangle Midsegment Theorem</a:t>
            </a:r>
            <a:r>
              <a:rPr 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Midsegment of a Triangle is a Segment with Endpoints that are the Midpoints of Two Sides of a Triangle.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Parallel to the Third Side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Half as Long as the Third Side</a:t>
            </a:r>
          </a:p>
          <a:p>
            <a:endParaRPr lang="en-US" dirty="0"/>
          </a:p>
        </p:txBody>
      </p:sp>
      <p:pic>
        <p:nvPicPr>
          <p:cNvPr id="4" name="Picture 2" descr="http://hotmath.com/hotmath_help/topics/triangle-midsegment-theorem/triangle-midsegment-theorem-image0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708" y="1968357"/>
            <a:ext cx="4038600" cy="4038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58B2334-5513-AB21-8BB3-E2C966B5EA7C}"/>
                  </a:ext>
                </a:extLst>
              </p:cNvPr>
              <p:cNvSpPr txBox="1"/>
              <p:nvPr/>
            </p:nvSpPr>
            <p:spPr>
              <a:xfrm>
                <a:off x="2278503" y="3987657"/>
                <a:ext cx="2875787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𝑫𝑬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𝑩𝑪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58B2334-5513-AB21-8BB3-E2C966B5EA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8503" y="3987657"/>
                <a:ext cx="2875787" cy="1152495"/>
              </a:xfrm>
              <a:prstGeom prst="rect">
                <a:avLst/>
              </a:prstGeom>
              <a:blipFill>
                <a:blip r:embed="rId3"/>
                <a:stretch>
                  <a:fillRect b="-58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8633C4F-DC3C-9A1F-B555-6B74C204DA79}"/>
                  </a:ext>
                </a:extLst>
              </p:cNvPr>
              <p:cNvSpPr txBox="1"/>
              <p:nvPr/>
            </p:nvSpPr>
            <p:spPr>
              <a:xfrm>
                <a:off x="2278502" y="5325381"/>
                <a:ext cx="287578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𝑩𝑪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𝑫𝑬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8633C4F-DC3C-9A1F-B555-6B74C204DA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8502" y="5325381"/>
                <a:ext cx="2875787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BFAA463-A860-4A78-8B7E-B1FF7FDA7AB7}"/>
                  </a:ext>
                </a:extLst>
              </p:cNvPr>
              <p:cNvSpPr txBox="1"/>
              <p:nvPr/>
            </p:nvSpPr>
            <p:spPr>
              <a:xfrm>
                <a:off x="2590351" y="2446181"/>
                <a:ext cx="1965282" cy="6169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𝑫𝑬</m:t>
                          </m:r>
                        </m:e>
                      </m:acc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||</m:t>
                      </m:r>
                      <m:acc>
                        <m:accPr>
                          <m:chr m:val="̅"/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𝑩𝑪</m:t>
                          </m:r>
                        </m:e>
                      </m:acc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BFAA463-A860-4A78-8B7E-B1FF7FDA7A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351" y="2446181"/>
                <a:ext cx="1965282" cy="616900"/>
              </a:xfrm>
              <a:prstGeom prst="rect">
                <a:avLst/>
              </a:prstGeom>
              <a:blipFill>
                <a:blip r:embed="rId5"/>
                <a:stretch>
                  <a:fillRect b="-2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8832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D6BA212-E601-AA52-CF42-33469BC8F64B}"/>
              </a:ext>
            </a:extLst>
          </p:cNvPr>
          <p:cNvCxnSpPr>
            <a:cxnSpLocks/>
          </p:cNvCxnSpPr>
          <p:nvPr/>
        </p:nvCxnSpPr>
        <p:spPr>
          <a:xfrm>
            <a:off x="6010311" y="829056"/>
            <a:ext cx="0" cy="550312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B0361B42-2A15-E61F-20BE-17DB13B73600}"/>
              </a:ext>
            </a:extLst>
          </p:cNvPr>
          <p:cNvSpPr/>
          <p:nvPr/>
        </p:nvSpPr>
        <p:spPr>
          <a:xfrm>
            <a:off x="1245622" y="1239503"/>
            <a:ext cx="3397248" cy="2560317"/>
          </a:xfrm>
          <a:prstGeom prst="triangle">
            <a:avLst/>
          </a:prstGeom>
          <a:solidFill>
            <a:srgbClr val="D1D9E1"/>
          </a:solidFill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BA822E3-2C6B-7EBF-7134-B60A00F61DAD}"/>
              </a:ext>
            </a:extLst>
          </p:cNvPr>
          <p:cNvCxnSpPr>
            <a:stCxn id="14" idx="1"/>
            <a:endCxn id="14" idx="5"/>
          </p:cNvCxnSpPr>
          <p:nvPr/>
        </p:nvCxnSpPr>
        <p:spPr>
          <a:xfrm>
            <a:off x="2094934" y="2519662"/>
            <a:ext cx="1698624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4FB420D-F1C6-0D7E-26B3-821B7C067917}"/>
                  </a:ext>
                </a:extLst>
              </p:cNvPr>
              <p:cNvSpPr txBox="1"/>
              <p:nvPr/>
            </p:nvSpPr>
            <p:spPr>
              <a:xfrm>
                <a:off x="705494" y="3502380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4FB420D-F1C6-0D7E-26B3-821B7C0679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494" y="3502380"/>
                <a:ext cx="540128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7EF8282-FF20-047F-1554-DCE6FCE514D7}"/>
                  </a:ext>
                </a:extLst>
              </p:cNvPr>
              <p:cNvSpPr txBox="1"/>
              <p:nvPr/>
            </p:nvSpPr>
            <p:spPr>
              <a:xfrm>
                <a:off x="2553236" y="2462987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𝟏𝟒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7EF8282-FF20-047F-1554-DCE6FCE514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3236" y="2462987"/>
                <a:ext cx="540128" cy="707886"/>
              </a:xfrm>
              <a:prstGeom prst="rect">
                <a:avLst/>
              </a:prstGeom>
              <a:blipFill>
                <a:blip r:embed="rId3"/>
                <a:stretch>
                  <a:fillRect r="-35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D544148-5757-F665-548D-008C4C8DF609}"/>
                  </a:ext>
                </a:extLst>
              </p:cNvPr>
              <p:cNvSpPr txBox="1"/>
              <p:nvPr/>
            </p:nvSpPr>
            <p:spPr>
              <a:xfrm>
                <a:off x="3873591" y="1823852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𝑭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D544148-5757-F665-548D-008C4C8DF6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591" y="1823852"/>
                <a:ext cx="5401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51CB31E-AADC-5648-B075-FAF6AD30A566}"/>
                  </a:ext>
                </a:extLst>
              </p:cNvPr>
              <p:cNvSpPr txBox="1"/>
              <p:nvPr/>
            </p:nvSpPr>
            <p:spPr>
              <a:xfrm>
                <a:off x="1472980" y="1988731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𝑬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51CB31E-AADC-5648-B075-FAF6AD30A5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2980" y="1988731"/>
                <a:ext cx="540128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47675B6-BA01-E8B5-11D4-DE7D9702C12A}"/>
                  </a:ext>
                </a:extLst>
              </p:cNvPr>
              <p:cNvSpPr txBox="1"/>
              <p:nvPr/>
            </p:nvSpPr>
            <p:spPr>
              <a:xfrm>
                <a:off x="2918368" y="769770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47675B6-BA01-E8B5-11D4-DE7D9702C1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8368" y="769770"/>
                <a:ext cx="540128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FC3910F-03CE-574E-8F65-94E8A5883D5A}"/>
                  </a:ext>
                </a:extLst>
              </p:cNvPr>
              <p:cNvSpPr txBox="1"/>
              <p:nvPr/>
            </p:nvSpPr>
            <p:spPr>
              <a:xfrm>
                <a:off x="4622088" y="3404094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FC3910F-03CE-574E-8F65-94E8A5883D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2088" y="3404094"/>
                <a:ext cx="540128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63227C95-7604-3174-9DA0-8F03FBC54FC1}"/>
              </a:ext>
            </a:extLst>
          </p:cNvPr>
          <p:cNvSpPr/>
          <p:nvPr/>
        </p:nvSpPr>
        <p:spPr>
          <a:xfrm>
            <a:off x="7270839" y="1182828"/>
            <a:ext cx="3397248" cy="2560317"/>
          </a:xfrm>
          <a:prstGeom prst="triangle">
            <a:avLst/>
          </a:prstGeom>
          <a:solidFill>
            <a:srgbClr val="D1D9E1"/>
          </a:solidFill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ABF3286-CABC-282A-9582-3426EB6EFD14}"/>
              </a:ext>
            </a:extLst>
          </p:cNvPr>
          <p:cNvCxnSpPr>
            <a:stCxn id="13" idx="1"/>
            <a:endCxn id="13" idx="5"/>
          </p:cNvCxnSpPr>
          <p:nvPr/>
        </p:nvCxnSpPr>
        <p:spPr>
          <a:xfrm>
            <a:off x="8120151" y="2462987"/>
            <a:ext cx="1698624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A2D08AD-9AE2-A132-262A-CF13CE0B43A1}"/>
                  </a:ext>
                </a:extLst>
              </p:cNvPr>
              <p:cNvSpPr txBox="1"/>
              <p:nvPr/>
            </p:nvSpPr>
            <p:spPr>
              <a:xfrm>
                <a:off x="6730711" y="3445705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A2D08AD-9AE2-A132-262A-CF13CE0B43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0711" y="3445705"/>
                <a:ext cx="540128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E611005-50A4-C934-1166-5D240CD83A38}"/>
                  </a:ext>
                </a:extLst>
              </p:cNvPr>
              <p:cNvSpPr txBox="1"/>
              <p:nvPr/>
            </p:nvSpPr>
            <p:spPr>
              <a:xfrm>
                <a:off x="9898808" y="1767177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𝑭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E611005-50A4-C934-1166-5D240CD83A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8808" y="1767177"/>
                <a:ext cx="540128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BFFD1CD-5397-80C7-4851-3DBCFB2DACFC}"/>
                  </a:ext>
                </a:extLst>
              </p:cNvPr>
              <p:cNvSpPr txBox="1"/>
              <p:nvPr/>
            </p:nvSpPr>
            <p:spPr>
              <a:xfrm>
                <a:off x="7498197" y="1932056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𝑬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BFFD1CD-5397-80C7-4851-3DBCFB2DAC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8197" y="1932056"/>
                <a:ext cx="540128" cy="7078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BB1C9C3-0664-7DF4-F030-C3162509EFAF}"/>
                  </a:ext>
                </a:extLst>
              </p:cNvPr>
              <p:cNvSpPr txBox="1"/>
              <p:nvPr/>
            </p:nvSpPr>
            <p:spPr>
              <a:xfrm>
                <a:off x="9003568" y="769770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BB1C9C3-0664-7DF4-F030-C3162509EF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3568" y="769770"/>
                <a:ext cx="540128" cy="70788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1349DC6-C664-E264-2E8E-21F6DB646E32}"/>
                  </a:ext>
                </a:extLst>
              </p:cNvPr>
              <p:cNvSpPr txBox="1"/>
              <p:nvPr/>
            </p:nvSpPr>
            <p:spPr>
              <a:xfrm>
                <a:off x="10676314" y="3404094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1349DC6-C664-E264-2E8E-21F6DB646E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6314" y="3404094"/>
                <a:ext cx="540128" cy="70788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369F3A1-35F2-67D3-37C0-BF4AA71C05E3}"/>
                  </a:ext>
                </a:extLst>
              </p:cNvPr>
              <p:cNvSpPr txBox="1"/>
              <p:nvPr/>
            </p:nvSpPr>
            <p:spPr>
              <a:xfrm>
                <a:off x="8578453" y="3686471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𝟑𝟒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369F3A1-35F2-67D3-37C0-BF4AA71C05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8453" y="3686471"/>
                <a:ext cx="540128" cy="707886"/>
              </a:xfrm>
              <a:prstGeom prst="rect">
                <a:avLst/>
              </a:prstGeom>
              <a:blipFill>
                <a:blip r:embed="rId13"/>
                <a:stretch>
                  <a:fillRect r="-348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3889F6A-38CA-DF42-3216-C1EA1C1AF627}"/>
              </a:ext>
            </a:extLst>
          </p:cNvPr>
          <p:cNvCxnSpPr/>
          <p:nvPr/>
        </p:nvCxnSpPr>
        <p:spPr>
          <a:xfrm>
            <a:off x="2354828" y="1909855"/>
            <a:ext cx="34505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753D235-FD65-6193-1244-508B9348F330}"/>
              </a:ext>
            </a:extLst>
          </p:cNvPr>
          <p:cNvCxnSpPr/>
          <p:nvPr/>
        </p:nvCxnSpPr>
        <p:spPr>
          <a:xfrm>
            <a:off x="1472980" y="3154162"/>
            <a:ext cx="34505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ECC57AD-0471-52CB-BA4C-858A50D69BF7}"/>
              </a:ext>
            </a:extLst>
          </p:cNvPr>
          <p:cNvCxnSpPr/>
          <p:nvPr/>
        </p:nvCxnSpPr>
        <p:spPr>
          <a:xfrm>
            <a:off x="8359734" y="1863586"/>
            <a:ext cx="34505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E4DDA4B-374E-ABFF-B26A-A74A91CE14E0}"/>
              </a:ext>
            </a:extLst>
          </p:cNvPr>
          <p:cNvCxnSpPr/>
          <p:nvPr/>
        </p:nvCxnSpPr>
        <p:spPr>
          <a:xfrm>
            <a:off x="7498197" y="3119656"/>
            <a:ext cx="34505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46943C0-4730-7826-7A55-58CE9178E499}"/>
              </a:ext>
            </a:extLst>
          </p:cNvPr>
          <p:cNvCxnSpPr/>
          <p:nvPr/>
        </p:nvCxnSpPr>
        <p:spPr>
          <a:xfrm>
            <a:off x="3145583" y="1823852"/>
            <a:ext cx="34505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0151456-E273-545A-2AF2-550F68336CF6}"/>
              </a:ext>
            </a:extLst>
          </p:cNvPr>
          <p:cNvCxnSpPr/>
          <p:nvPr/>
        </p:nvCxnSpPr>
        <p:spPr>
          <a:xfrm>
            <a:off x="3285967" y="1988731"/>
            <a:ext cx="34505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1EAF342-DAF7-19EF-099B-D72A56B954CD}"/>
              </a:ext>
            </a:extLst>
          </p:cNvPr>
          <p:cNvCxnSpPr/>
          <p:nvPr/>
        </p:nvCxnSpPr>
        <p:spPr>
          <a:xfrm>
            <a:off x="3928278" y="3005994"/>
            <a:ext cx="34505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09E80E8-F375-2A8C-6066-3A75972B2F87}"/>
              </a:ext>
            </a:extLst>
          </p:cNvPr>
          <p:cNvCxnSpPr/>
          <p:nvPr/>
        </p:nvCxnSpPr>
        <p:spPr>
          <a:xfrm>
            <a:off x="4068662" y="3170873"/>
            <a:ext cx="34505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ED1E798-E896-1F0F-0653-5BFDDE2C01DB}"/>
              </a:ext>
            </a:extLst>
          </p:cNvPr>
          <p:cNvCxnSpPr/>
          <p:nvPr/>
        </p:nvCxnSpPr>
        <p:spPr>
          <a:xfrm>
            <a:off x="9227211" y="1767177"/>
            <a:ext cx="34505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954E753-298D-1A4C-04FB-243E001E2B9C}"/>
              </a:ext>
            </a:extLst>
          </p:cNvPr>
          <p:cNvCxnSpPr/>
          <p:nvPr/>
        </p:nvCxnSpPr>
        <p:spPr>
          <a:xfrm>
            <a:off x="9367595" y="1932056"/>
            <a:ext cx="34505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4DB77741-9ACF-2AA6-D944-E9DA8D65F8C6}"/>
              </a:ext>
            </a:extLst>
          </p:cNvPr>
          <p:cNvCxnSpPr/>
          <p:nvPr/>
        </p:nvCxnSpPr>
        <p:spPr>
          <a:xfrm>
            <a:off x="9953495" y="2989283"/>
            <a:ext cx="34505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1A9980C7-2223-1A23-4993-586494170FF6}"/>
              </a:ext>
            </a:extLst>
          </p:cNvPr>
          <p:cNvCxnSpPr/>
          <p:nvPr/>
        </p:nvCxnSpPr>
        <p:spPr>
          <a:xfrm>
            <a:off x="10093879" y="3154162"/>
            <a:ext cx="34505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CEBA25F-B3FD-18F6-C763-FD36C03DD0EE}"/>
                  </a:ext>
                </a:extLst>
              </p:cNvPr>
              <p:cNvSpPr txBox="1"/>
              <p:nvPr/>
            </p:nvSpPr>
            <p:spPr>
              <a:xfrm>
                <a:off x="833843" y="4590162"/>
                <a:ext cx="1623329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𝑨𝑩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CEBA25F-B3FD-18F6-C763-FD36C03DD0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843" y="4590162"/>
                <a:ext cx="1623329" cy="73866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F5F5F57-4889-A89B-D053-F4D3BF824F1B}"/>
                  </a:ext>
                </a:extLst>
              </p:cNvPr>
              <p:cNvSpPr txBox="1"/>
              <p:nvPr/>
            </p:nvSpPr>
            <p:spPr>
              <a:xfrm>
                <a:off x="7025052" y="4590162"/>
                <a:ext cx="1567224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𝑬𝑭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F5F5F57-4889-A89B-D053-F4D3BF824F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5052" y="4590162"/>
                <a:ext cx="1567224" cy="73866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9904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66B4801A-C8A7-954D-F6A8-7635CD62DF09}"/>
              </a:ext>
            </a:extLst>
          </p:cNvPr>
          <p:cNvSpPr/>
          <p:nvPr/>
        </p:nvSpPr>
        <p:spPr>
          <a:xfrm>
            <a:off x="1159358" y="1912363"/>
            <a:ext cx="3397248" cy="2560317"/>
          </a:xfrm>
          <a:prstGeom prst="triangle">
            <a:avLst/>
          </a:prstGeom>
          <a:solidFill>
            <a:srgbClr val="D1D9E1"/>
          </a:solidFill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769FB36-9F63-606D-DF2D-CD9A39686169}"/>
              </a:ext>
            </a:extLst>
          </p:cNvPr>
          <p:cNvCxnSpPr>
            <a:stCxn id="4" idx="1"/>
            <a:endCxn id="4" idx="5"/>
          </p:cNvCxnSpPr>
          <p:nvPr/>
        </p:nvCxnSpPr>
        <p:spPr>
          <a:xfrm>
            <a:off x="2008670" y="3192522"/>
            <a:ext cx="1698624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900E955-FB43-2CA6-A163-5420DCFE6078}"/>
                  </a:ext>
                </a:extLst>
              </p:cNvPr>
              <p:cNvSpPr txBox="1"/>
              <p:nvPr/>
            </p:nvSpPr>
            <p:spPr>
              <a:xfrm>
                <a:off x="619230" y="4175240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900E955-FB43-2CA6-A163-5420DCFE60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230" y="4175240"/>
                <a:ext cx="540128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0911480-9332-7B99-C55F-C9383E415FE2}"/>
                  </a:ext>
                </a:extLst>
              </p:cNvPr>
              <p:cNvSpPr txBox="1"/>
              <p:nvPr/>
            </p:nvSpPr>
            <p:spPr>
              <a:xfrm>
                <a:off x="1991505" y="3119049"/>
                <a:ext cx="1732954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0911480-9332-7B99-C55F-C9383E415F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1505" y="3119049"/>
                <a:ext cx="1732954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38D3B17-915C-5086-34BA-25E6497C7506}"/>
                  </a:ext>
                </a:extLst>
              </p:cNvPr>
              <p:cNvSpPr txBox="1"/>
              <p:nvPr/>
            </p:nvSpPr>
            <p:spPr>
              <a:xfrm>
                <a:off x="3787327" y="2496712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𝑭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38D3B17-915C-5086-34BA-25E6497C75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7327" y="2496712"/>
                <a:ext cx="5401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83B5255-B945-A935-CD55-1961C9E78F1E}"/>
                  </a:ext>
                </a:extLst>
              </p:cNvPr>
              <p:cNvSpPr txBox="1"/>
              <p:nvPr/>
            </p:nvSpPr>
            <p:spPr>
              <a:xfrm>
                <a:off x="1386716" y="2661591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𝑬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83B5255-B945-A935-CD55-1961C9E78F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6716" y="2661591"/>
                <a:ext cx="540128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5E778A9-0E4C-D54E-30B8-C29BCD35EB88}"/>
                  </a:ext>
                </a:extLst>
              </p:cNvPr>
              <p:cNvSpPr txBox="1"/>
              <p:nvPr/>
            </p:nvSpPr>
            <p:spPr>
              <a:xfrm>
                <a:off x="2832104" y="1442630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5E778A9-0E4C-D54E-30B8-C29BCD35E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2104" y="1442630"/>
                <a:ext cx="540128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05EDF2F-124B-561A-2DF9-3E67D57A268D}"/>
                  </a:ext>
                </a:extLst>
              </p:cNvPr>
              <p:cNvSpPr txBox="1"/>
              <p:nvPr/>
            </p:nvSpPr>
            <p:spPr>
              <a:xfrm>
                <a:off x="4535824" y="4076954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05EDF2F-124B-561A-2DF9-3E67D57A26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824" y="4076954"/>
                <a:ext cx="540128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DF83E4C-FEB5-CA9A-5E0A-9BC55441AB84}"/>
              </a:ext>
            </a:extLst>
          </p:cNvPr>
          <p:cNvCxnSpPr/>
          <p:nvPr/>
        </p:nvCxnSpPr>
        <p:spPr>
          <a:xfrm>
            <a:off x="2268564" y="2582715"/>
            <a:ext cx="34505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157482B-1895-9F47-B512-84B4528D2411}"/>
              </a:ext>
            </a:extLst>
          </p:cNvPr>
          <p:cNvCxnSpPr/>
          <p:nvPr/>
        </p:nvCxnSpPr>
        <p:spPr>
          <a:xfrm>
            <a:off x="1386716" y="3827022"/>
            <a:ext cx="34505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CAA58E1-25F0-FB1A-B797-9DA10C737693}"/>
              </a:ext>
            </a:extLst>
          </p:cNvPr>
          <p:cNvCxnSpPr/>
          <p:nvPr/>
        </p:nvCxnSpPr>
        <p:spPr>
          <a:xfrm>
            <a:off x="3059319" y="2496712"/>
            <a:ext cx="34505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239A498-0115-132E-25F0-7FC56ECEDD93}"/>
              </a:ext>
            </a:extLst>
          </p:cNvPr>
          <p:cNvCxnSpPr/>
          <p:nvPr/>
        </p:nvCxnSpPr>
        <p:spPr>
          <a:xfrm>
            <a:off x="3199703" y="2661591"/>
            <a:ext cx="34505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A3219CE-F6A2-AFA2-E362-AE4E9BA6521D}"/>
              </a:ext>
            </a:extLst>
          </p:cNvPr>
          <p:cNvCxnSpPr/>
          <p:nvPr/>
        </p:nvCxnSpPr>
        <p:spPr>
          <a:xfrm>
            <a:off x="3842014" y="3678854"/>
            <a:ext cx="34505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1185386-1877-D5FC-0FDA-A03FB4C1FEAF}"/>
              </a:ext>
            </a:extLst>
          </p:cNvPr>
          <p:cNvCxnSpPr/>
          <p:nvPr/>
        </p:nvCxnSpPr>
        <p:spPr>
          <a:xfrm>
            <a:off x="3982398" y="3843733"/>
            <a:ext cx="34505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11693F7-FFB2-1DE2-1F08-6D869A30D3CC}"/>
                  </a:ext>
                </a:extLst>
              </p:cNvPr>
              <p:cNvSpPr txBox="1"/>
              <p:nvPr/>
            </p:nvSpPr>
            <p:spPr>
              <a:xfrm>
                <a:off x="1941875" y="4404872"/>
                <a:ext cx="1698624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11693F7-FFB2-1DE2-1F08-6D869A30D3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1875" y="4404872"/>
                <a:ext cx="1698624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D419E5DA-5012-176B-08BF-E75A8BE7E129}"/>
                  </a:ext>
                </a:extLst>
              </p:cNvPr>
              <p:cNvSpPr txBox="1"/>
              <p:nvPr/>
            </p:nvSpPr>
            <p:spPr>
              <a:xfrm>
                <a:off x="3145245" y="56299"/>
                <a:ext cx="175455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40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D419E5DA-5012-176B-08BF-E75A8BE7E1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245" y="56299"/>
                <a:ext cx="1754559" cy="707886"/>
              </a:xfrm>
              <a:prstGeom prst="rect">
                <a:avLst/>
              </a:prstGeom>
              <a:blipFill>
                <a:blip r:embed="rId9"/>
                <a:stretch>
                  <a:fillRect l="-12847" t="-16379" b="-4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169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r282zn36sxxg.cloudfront.net/datastreams/f-d%3A31c4ae81be92cfb678bb438a2b50cc826368bb6f064866fe182ff74b%2BIMAGE%2BIMAGE.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594" y="1673830"/>
            <a:ext cx="5783496" cy="392558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55609" y="427588"/>
            <a:ext cx="113868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D, F, and E are all </a:t>
            </a:r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MIDPOINTS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Their Sides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786857"/>
              </p:ext>
            </p:extLst>
          </p:nvPr>
        </p:nvGraphicFramePr>
        <p:xfrm>
          <a:off x="8436784" y="1981200"/>
          <a:ext cx="1643062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33160" imgH="939600" progId="Equation.3">
                  <p:embed/>
                </p:oleObj>
              </mc:Choice>
              <mc:Fallback>
                <p:oleObj name="Equation" r:id="rId3" imgW="533160" imgH="939600" progId="Equation.3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436784" y="1981200"/>
                        <a:ext cx="1643062" cy="289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1027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CA12E6C2-3819-B00F-CC60-DC54DBEDB87D}"/>
              </a:ext>
            </a:extLst>
          </p:cNvPr>
          <p:cNvSpPr/>
          <p:nvPr/>
        </p:nvSpPr>
        <p:spPr>
          <a:xfrm>
            <a:off x="1159358" y="1912363"/>
            <a:ext cx="3397248" cy="2560317"/>
          </a:xfrm>
          <a:prstGeom prst="triangle">
            <a:avLst/>
          </a:prstGeom>
          <a:solidFill>
            <a:srgbClr val="D1D9E1"/>
          </a:solidFill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55D184C-CD35-EC70-94C1-164D13E5EB78}"/>
              </a:ext>
            </a:extLst>
          </p:cNvPr>
          <p:cNvCxnSpPr>
            <a:cxnSpLocks/>
            <a:stCxn id="3" idx="1"/>
            <a:endCxn id="3" idx="5"/>
          </p:cNvCxnSpPr>
          <p:nvPr/>
        </p:nvCxnSpPr>
        <p:spPr>
          <a:xfrm>
            <a:off x="2008670" y="3192522"/>
            <a:ext cx="1698624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207F2F9-6B95-32AD-1E61-FD40E9CE0968}"/>
                  </a:ext>
                </a:extLst>
              </p:cNvPr>
              <p:cNvSpPr txBox="1"/>
              <p:nvPr/>
            </p:nvSpPr>
            <p:spPr>
              <a:xfrm>
                <a:off x="619230" y="4175240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207F2F9-6B95-32AD-1E61-FD40E9CE09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230" y="4175240"/>
                <a:ext cx="540128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28611E4-1BF6-E92A-CBF2-704E13D3ED57}"/>
                  </a:ext>
                </a:extLst>
              </p:cNvPr>
              <p:cNvSpPr txBox="1"/>
              <p:nvPr/>
            </p:nvSpPr>
            <p:spPr>
              <a:xfrm>
                <a:off x="3787327" y="2496712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𝑭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28611E4-1BF6-E92A-CBF2-704E13D3ED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7327" y="2496712"/>
                <a:ext cx="540128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EC6E969-FBC3-D5F7-8D76-D7BDB114435F}"/>
                  </a:ext>
                </a:extLst>
              </p:cNvPr>
              <p:cNvSpPr txBox="1"/>
              <p:nvPr/>
            </p:nvSpPr>
            <p:spPr>
              <a:xfrm>
                <a:off x="1386716" y="2661591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𝑬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EC6E969-FBC3-D5F7-8D76-D7BDB11443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6716" y="2661591"/>
                <a:ext cx="5401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C397208-ACCA-ED68-5227-2F287A470804}"/>
                  </a:ext>
                </a:extLst>
              </p:cNvPr>
              <p:cNvSpPr txBox="1"/>
              <p:nvPr/>
            </p:nvSpPr>
            <p:spPr>
              <a:xfrm>
                <a:off x="2832104" y="1442630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C397208-ACCA-ED68-5227-2F287A4708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2104" y="1442630"/>
                <a:ext cx="540128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0FB7387-0506-65D8-2FDC-BBFFE2A5E4C0}"/>
                  </a:ext>
                </a:extLst>
              </p:cNvPr>
              <p:cNvSpPr txBox="1"/>
              <p:nvPr/>
            </p:nvSpPr>
            <p:spPr>
              <a:xfrm>
                <a:off x="4535824" y="4076954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0FB7387-0506-65D8-2FDC-BBFFE2A5E4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824" y="4076954"/>
                <a:ext cx="540128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DE87617-FA9F-DFBE-FE6C-F3A785D05759}"/>
              </a:ext>
            </a:extLst>
          </p:cNvPr>
          <p:cNvCxnSpPr>
            <a:cxnSpLocks/>
            <a:stCxn id="3" idx="1"/>
            <a:endCxn id="3" idx="3"/>
          </p:cNvCxnSpPr>
          <p:nvPr/>
        </p:nvCxnSpPr>
        <p:spPr>
          <a:xfrm>
            <a:off x="2008670" y="3192522"/>
            <a:ext cx="849312" cy="128015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691086F-CFF3-25EC-15CE-ACE60E0B426D}"/>
              </a:ext>
            </a:extLst>
          </p:cNvPr>
          <p:cNvCxnSpPr>
            <a:cxnSpLocks/>
            <a:stCxn id="3" idx="3"/>
            <a:endCxn id="3" idx="5"/>
          </p:cNvCxnSpPr>
          <p:nvPr/>
        </p:nvCxnSpPr>
        <p:spPr>
          <a:xfrm flipV="1">
            <a:off x="2857982" y="3192522"/>
            <a:ext cx="849312" cy="128015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3A271922-FF8A-4C22-D254-A3BDEF0DE555}"/>
              </a:ext>
            </a:extLst>
          </p:cNvPr>
          <p:cNvSpPr txBox="1"/>
          <p:nvPr/>
        </p:nvSpPr>
        <p:spPr>
          <a:xfrm>
            <a:off x="2976113" y="56299"/>
            <a:ext cx="92158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 the Side Parallel to the Given Side.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6A61BC8-7B25-BFA7-F947-8B31241A29E6}"/>
                  </a:ext>
                </a:extLst>
              </p:cNvPr>
              <p:cNvSpPr txBox="1"/>
              <p:nvPr/>
            </p:nvSpPr>
            <p:spPr>
              <a:xfrm>
                <a:off x="7424514" y="1358024"/>
                <a:ext cx="1981312" cy="11103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7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7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𝑪𝑨</m:t>
                          </m:r>
                        </m:e>
                      </m:acc>
                      <m:r>
                        <a:rPr lang="en-US" sz="7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||</m:t>
                      </m:r>
                    </m:oMath>
                  </m:oMathPara>
                </a14:m>
                <a:endParaRPr lang="en-US" sz="7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6A61BC8-7B25-BFA7-F947-8B31241A29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4514" y="1358024"/>
                <a:ext cx="1981312" cy="1110369"/>
              </a:xfrm>
              <a:prstGeom prst="rect">
                <a:avLst/>
              </a:prstGeom>
              <a:blipFill>
                <a:blip r:embed="rId7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F5426C54-3B62-AB5E-1963-BDAF7BA38629}"/>
                  </a:ext>
                </a:extLst>
              </p:cNvPr>
              <p:cNvSpPr txBox="1"/>
              <p:nvPr/>
            </p:nvSpPr>
            <p:spPr>
              <a:xfrm>
                <a:off x="7424514" y="2881189"/>
                <a:ext cx="1987724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7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7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𝑬𝑭</m:t>
                          </m:r>
                        </m:e>
                      </m:acc>
                      <m:r>
                        <a:rPr lang="en-US" sz="7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||</m:t>
                      </m:r>
                    </m:oMath>
                  </m:oMathPara>
                </a14:m>
                <a:endParaRPr lang="en-US" sz="7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F5426C54-3B62-AB5E-1963-BDAF7BA386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4514" y="2881189"/>
                <a:ext cx="1987724" cy="1107996"/>
              </a:xfrm>
              <a:prstGeom prst="rect">
                <a:avLst/>
              </a:prstGeom>
              <a:blipFill>
                <a:blip r:embed="rId8"/>
                <a:stretch>
                  <a:fillRect b="-16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150F82C-643B-2AD5-ABDD-1665163C7E88}"/>
                  </a:ext>
                </a:extLst>
              </p:cNvPr>
              <p:cNvSpPr txBox="1"/>
              <p:nvPr/>
            </p:nvSpPr>
            <p:spPr>
              <a:xfrm>
                <a:off x="7461762" y="4404354"/>
                <a:ext cx="2039020" cy="11103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7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7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𝑩𝑪</m:t>
                          </m:r>
                        </m:e>
                      </m:acc>
                      <m:r>
                        <a:rPr lang="en-US" sz="7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||</m:t>
                      </m:r>
                    </m:oMath>
                  </m:oMathPara>
                </a14:m>
                <a:endParaRPr lang="en-US" sz="7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150F82C-643B-2AD5-ABDD-1665163C7E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1762" y="4404354"/>
                <a:ext cx="2039020" cy="1110369"/>
              </a:xfrm>
              <a:prstGeom prst="rect">
                <a:avLst/>
              </a:prstGeom>
              <a:blipFill>
                <a:blip r:embed="rId9"/>
                <a:stretch>
                  <a:fillRect b="-10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69BA7715-82FB-05D0-2553-8D47CB6D53D8}"/>
                  </a:ext>
                </a:extLst>
              </p:cNvPr>
              <p:cNvSpPr txBox="1"/>
              <p:nvPr/>
            </p:nvSpPr>
            <p:spPr>
              <a:xfrm>
                <a:off x="2564999" y="4430897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69BA7715-82FB-05D0-2553-8D47CB6D53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4999" y="4430897"/>
                <a:ext cx="540128" cy="7078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7989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/>
              <p:nvPr/>
            </p:nvSpPr>
            <p:spPr>
              <a:xfrm>
                <a:off x="3145245" y="56299"/>
                <a:ext cx="843140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𝐦</m:t>
                    </m:r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𝑨𝑴𝑵</m:t>
                    </m:r>
                  </m:oMath>
                </a14:m>
                <a:r>
                  <a:rPr lang="en-US" sz="40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𝑨𝑵𝑴</m:t>
                    </m:r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40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245" y="56299"/>
                <a:ext cx="8431404" cy="707886"/>
              </a:xfrm>
              <a:prstGeom prst="rect">
                <a:avLst/>
              </a:prstGeom>
              <a:blipFill>
                <a:blip r:embed="rId2"/>
                <a:stretch>
                  <a:fillRect l="-2675" t="-16379" b="-4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9F506E3B-838D-4A09-AB3E-CD6E3C24361F}"/>
              </a:ext>
            </a:extLst>
          </p:cNvPr>
          <p:cNvSpPr/>
          <p:nvPr/>
        </p:nvSpPr>
        <p:spPr>
          <a:xfrm>
            <a:off x="899181" y="1564687"/>
            <a:ext cx="5196819" cy="4421196"/>
          </a:xfrm>
          <a:prstGeom prst="triangle">
            <a:avLst/>
          </a:prstGeom>
          <a:solidFill>
            <a:srgbClr val="D1D9E1"/>
          </a:solidFill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D6B5BEA-4672-275D-9F55-07661BA39DE8}"/>
              </a:ext>
            </a:extLst>
          </p:cNvPr>
          <p:cNvCxnSpPr>
            <a:stCxn id="5" idx="1"/>
            <a:endCxn id="5" idx="5"/>
          </p:cNvCxnSpPr>
          <p:nvPr/>
        </p:nvCxnSpPr>
        <p:spPr>
          <a:xfrm>
            <a:off x="2198386" y="3775285"/>
            <a:ext cx="2598409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AF19EC9-19B9-C477-F903-DAD8A174FD92}"/>
                  </a:ext>
                </a:extLst>
              </p:cNvPr>
              <p:cNvSpPr txBox="1"/>
              <p:nvPr/>
            </p:nvSpPr>
            <p:spPr>
              <a:xfrm>
                <a:off x="4924799" y="5370330"/>
                <a:ext cx="794619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𝟕𝟐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AF19EC9-19B9-C477-F903-DAD8A174FD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4799" y="5370330"/>
                <a:ext cx="794619" cy="615553"/>
              </a:xfrm>
              <a:prstGeom prst="rect">
                <a:avLst/>
              </a:prstGeom>
              <a:blipFill>
                <a:blip r:embed="rId3"/>
                <a:stretch>
                  <a:fillRect r="-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6048B53-15CE-059D-F9F1-4AB222BBDA55}"/>
              </a:ext>
            </a:extLst>
          </p:cNvPr>
          <p:cNvCxnSpPr>
            <a:cxnSpLocks/>
          </p:cNvCxnSpPr>
          <p:nvPr/>
        </p:nvCxnSpPr>
        <p:spPr>
          <a:xfrm>
            <a:off x="2733144" y="2607199"/>
            <a:ext cx="297991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D6ABE34-63D7-B902-C6A9-97C625FF6C8D}"/>
              </a:ext>
            </a:extLst>
          </p:cNvPr>
          <p:cNvCxnSpPr>
            <a:cxnSpLocks/>
          </p:cNvCxnSpPr>
          <p:nvPr/>
        </p:nvCxnSpPr>
        <p:spPr>
          <a:xfrm>
            <a:off x="1550406" y="4665474"/>
            <a:ext cx="297991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7A555B9-6F61-7AAB-7671-6817A73DD32B}"/>
              </a:ext>
            </a:extLst>
          </p:cNvPr>
          <p:cNvCxnSpPr>
            <a:cxnSpLocks/>
          </p:cNvCxnSpPr>
          <p:nvPr/>
        </p:nvCxnSpPr>
        <p:spPr>
          <a:xfrm>
            <a:off x="3977883" y="2604342"/>
            <a:ext cx="297991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7EACBA5-C760-F50C-DB0C-0B93C6EE3E1E}"/>
              </a:ext>
            </a:extLst>
          </p:cNvPr>
          <p:cNvCxnSpPr>
            <a:cxnSpLocks/>
          </p:cNvCxnSpPr>
          <p:nvPr/>
        </p:nvCxnSpPr>
        <p:spPr>
          <a:xfrm>
            <a:off x="5173114" y="4665474"/>
            <a:ext cx="297991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3EBAA61-5CD7-6312-40E4-0632643547FE}"/>
                  </a:ext>
                </a:extLst>
              </p:cNvPr>
              <p:cNvSpPr txBox="1"/>
              <p:nvPr/>
            </p:nvSpPr>
            <p:spPr>
              <a:xfrm>
                <a:off x="3031135" y="1028775"/>
                <a:ext cx="46645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3EBAA61-5CD7-6312-40E4-0632643547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135" y="1028775"/>
                <a:ext cx="466455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FA649E7-9000-5E48-676F-988899609D62}"/>
                  </a:ext>
                </a:extLst>
              </p:cNvPr>
              <p:cNvSpPr txBox="1"/>
              <p:nvPr/>
            </p:nvSpPr>
            <p:spPr>
              <a:xfrm>
                <a:off x="365781" y="5631940"/>
                <a:ext cx="46645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FA649E7-9000-5E48-676F-988899609D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81" y="5631940"/>
                <a:ext cx="466455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A568022-BD34-566A-167E-369966CE164E}"/>
                  </a:ext>
                </a:extLst>
              </p:cNvPr>
              <p:cNvSpPr txBox="1"/>
              <p:nvPr/>
            </p:nvSpPr>
            <p:spPr>
              <a:xfrm>
                <a:off x="6098689" y="5631940"/>
                <a:ext cx="46645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A568022-BD34-566A-167E-369966CE16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8689" y="5631940"/>
                <a:ext cx="466455" cy="707886"/>
              </a:xfrm>
              <a:prstGeom prst="rect">
                <a:avLst/>
              </a:prstGeom>
              <a:blipFill>
                <a:blip r:embed="rId6"/>
                <a:stretch>
                  <a:fillRect r="-12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AC10D50-481F-B9B9-AA61-0ED45D6FA84C}"/>
                  </a:ext>
                </a:extLst>
              </p:cNvPr>
              <p:cNvSpPr txBox="1"/>
              <p:nvPr/>
            </p:nvSpPr>
            <p:spPr>
              <a:xfrm>
                <a:off x="4796795" y="3221958"/>
                <a:ext cx="46645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AC10D50-481F-B9B9-AA61-0ED45D6FA8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6795" y="3221958"/>
                <a:ext cx="466455" cy="707886"/>
              </a:xfrm>
              <a:prstGeom prst="rect">
                <a:avLst/>
              </a:prstGeom>
              <a:blipFill>
                <a:blip r:embed="rId7"/>
                <a:stretch>
                  <a:fillRect r="-26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B4A7C87-0E34-0FF1-D166-B0CCB5E431C9}"/>
                  </a:ext>
                </a:extLst>
              </p:cNvPr>
              <p:cNvSpPr txBox="1"/>
              <p:nvPr/>
            </p:nvSpPr>
            <p:spPr>
              <a:xfrm>
                <a:off x="1611507" y="3244525"/>
                <a:ext cx="46645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𝑵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B4A7C87-0E34-0FF1-D166-B0CCB5E431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1507" y="3244525"/>
                <a:ext cx="466455" cy="707886"/>
              </a:xfrm>
              <a:prstGeom prst="rect">
                <a:avLst/>
              </a:prstGeom>
              <a:blipFill>
                <a:blip r:embed="rId8"/>
                <a:stretch>
                  <a:fillRect r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1415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/>
              <p:nvPr/>
            </p:nvSpPr>
            <p:spPr>
              <a:xfrm>
                <a:off x="3145245" y="56299"/>
                <a:ext cx="843140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4000" b="1" i="1" smtClean="0">
                            <a:solidFill>
                              <a:srgbClr val="0403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000" b="1" i="1" smtClean="0">
                            <a:solidFill>
                              <a:srgbClr val="0403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𝑿𝒀</m:t>
                        </m:r>
                      </m:e>
                    </m:acc>
                  </m:oMath>
                </a14:m>
                <a:r>
                  <a:rPr lang="en-US" sz="40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4000" b="1" i="1" smtClean="0">
                            <a:solidFill>
                              <a:srgbClr val="0403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000" b="1" i="1" smtClean="0">
                            <a:solidFill>
                              <a:srgbClr val="0403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𝑿𝒁</m:t>
                        </m:r>
                      </m:e>
                    </m:acc>
                  </m:oMath>
                </a14:m>
                <a:r>
                  <a:rPr lang="en-US" sz="40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are Midsegments of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𝑹𝑺𝑻</m:t>
                    </m:r>
                  </m:oMath>
                </a14:m>
                <a:r>
                  <a:rPr lang="en-US" sz="40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245" y="56299"/>
                <a:ext cx="8431404" cy="707886"/>
              </a:xfrm>
              <a:prstGeom prst="rect">
                <a:avLst/>
              </a:prstGeom>
              <a:blipFill>
                <a:blip r:embed="rId2"/>
                <a:stretch>
                  <a:fillRect t="-15517" r="-2458" b="-431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9F506E3B-838D-4A09-AB3E-CD6E3C24361F}"/>
              </a:ext>
            </a:extLst>
          </p:cNvPr>
          <p:cNvSpPr/>
          <p:nvPr/>
        </p:nvSpPr>
        <p:spPr>
          <a:xfrm>
            <a:off x="927357" y="1416465"/>
            <a:ext cx="5236198" cy="3463213"/>
          </a:xfrm>
          <a:prstGeom prst="triangle">
            <a:avLst>
              <a:gd name="adj" fmla="val 94753"/>
            </a:avLst>
          </a:prstGeom>
          <a:solidFill>
            <a:srgbClr val="D1D9E1"/>
          </a:solidFill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D6B5BEA-4672-275D-9F55-07661BA39DE8}"/>
              </a:ext>
            </a:extLst>
          </p:cNvPr>
          <p:cNvCxnSpPr>
            <a:cxnSpLocks/>
            <a:stCxn id="5" idx="1"/>
            <a:endCxn id="5" idx="5"/>
          </p:cNvCxnSpPr>
          <p:nvPr/>
        </p:nvCxnSpPr>
        <p:spPr>
          <a:xfrm>
            <a:off x="3408084" y="3148072"/>
            <a:ext cx="2618099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AF19EC9-19B9-C477-F903-DAD8A174FD92}"/>
                  </a:ext>
                </a:extLst>
              </p:cNvPr>
              <p:cNvSpPr txBox="1"/>
              <p:nvPr/>
            </p:nvSpPr>
            <p:spPr>
              <a:xfrm>
                <a:off x="3572096" y="3217608"/>
                <a:ext cx="73738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𝟏𝟐𝟒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2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AF19EC9-19B9-C477-F903-DAD8A174FD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2096" y="3217608"/>
                <a:ext cx="737381" cy="369332"/>
              </a:xfrm>
              <a:prstGeom prst="rect">
                <a:avLst/>
              </a:prstGeom>
              <a:blipFill>
                <a:blip r:embed="rId3"/>
                <a:stretch>
                  <a:fillRect l="-9917" r="-14050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FC295CC-214B-7B3D-7384-F600DF3FE3AB}"/>
              </a:ext>
            </a:extLst>
          </p:cNvPr>
          <p:cNvCxnSpPr>
            <a:cxnSpLocks/>
          </p:cNvCxnSpPr>
          <p:nvPr/>
        </p:nvCxnSpPr>
        <p:spPr>
          <a:xfrm>
            <a:off x="3408084" y="3130382"/>
            <a:ext cx="133884" cy="174929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AF1BE33B-BB35-64D1-9C80-2EC6E7E81B44}"/>
                  </a:ext>
                </a:extLst>
              </p:cNvPr>
              <p:cNvSpPr txBox="1"/>
              <p:nvPr/>
            </p:nvSpPr>
            <p:spPr>
              <a:xfrm>
                <a:off x="336427" y="4601897"/>
                <a:ext cx="46645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AF1BE33B-BB35-64D1-9C80-2EC6E7E81B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427" y="4601897"/>
                <a:ext cx="466455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6A961D3F-B1DA-258E-F6EB-46D30B238803}"/>
                  </a:ext>
                </a:extLst>
              </p:cNvPr>
              <p:cNvSpPr txBox="1"/>
              <p:nvPr/>
            </p:nvSpPr>
            <p:spPr>
              <a:xfrm>
                <a:off x="2879391" y="2509722"/>
                <a:ext cx="46645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𝑿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6A961D3F-B1DA-258E-F6EB-46D30B2388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9391" y="2509722"/>
                <a:ext cx="466455" cy="707886"/>
              </a:xfrm>
              <a:prstGeom prst="rect">
                <a:avLst/>
              </a:prstGeom>
              <a:blipFill>
                <a:blip r:embed="rId5"/>
                <a:stretch>
                  <a:fillRect r="-38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7ED115B-D7F9-368C-D915-7D68D6B4F556}"/>
                  </a:ext>
                </a:extLst>
              </p:cNvPr>
              <p:cNvSpPr txBox="1"/>
              <p:nvPr/>
            </p:nvSpPr>
            <p:spPr>
              <a:xfrm>
                <a:off x="5635549" y="738307"/>
                <a:ext cx="46645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𝑺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7ED115B-D7F9-368C-D915-7D68D6B4F5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5549" y="738307"/>
                <a:ext cx="466455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E6B1FDB-085D-97FE-F977-FA7427F3EE6D}"/>
                  </a:ext>
                </a:extLst>
              </p:cNvPr>
              <p:cNvSpPr txBox="1"/>
              <p:nvPr/>
            </p:nvSpPr>
            <p:spPr>
              <a:xfrm>
                <a:off x="6102004" y="2509722"/>
                <a:ext cx="46645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𝒁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E6B1FDB-085D-97FE-F977-FA7427F3EE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2004" y="2509722"/>
                <a:ext cx="466455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394C7A7-CF0C-62FE-3A83-4E05401882BA}"/>
                  </a:ext>
                </a:extLst>
              </p:cNvPr>
              <p:cNvSpPr txBox="1"/>
              <p:nvPr/>
            </p:nvSpPr>
            <p:spPr>
              <a:xfrm>
                <a:off x="6163555" y="4525735"/>
                <a:ext cx="46645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𝑻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394C7A7-CF0C-62FE-3A83-4E0540188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3555" y="4525735"/>
                <a:ext cx="466455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368AE64-76A2-E4B6-DD37-926F8D239968}"/>
                  </a:ext>
                </a:extLst>
              </p:cNvPr>
              <p:cNvSpPr txBox="1"/>
              <p:nvPr/>
            </p:nvSpPr>
            <p:spPr>
              <a:xfrm>
                <a:off x="3249991" y="4818161"/>
                <a:ext cx="46645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𝒀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368AE64-76A2-E4B6-DD37-926F8D2399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9991" y="4818161"/>
                <a:ext cx="466455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EC88516-4C6C-1604-EDAE-CF74DD3BD829}"/>
                  </a:ext>
                </a:extLst>
              </p:cNvPr>
              <p:cNvSpPr txBox="1"/>
              <p:nvPr/>
            </p:nvSpPr>
            <p:spPr>
              <a:xfrm>
                <a:off x="3069850" y="3884953"/>
                <a:ext cx="33823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sz="2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EC88516-4C6C-1604-EDAE-CF74DD3BD8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9850" y="3884953"/>
                <a:ext cx="338234" cy="49244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F3EB39B-F022-22B1-1061-0F3CB131C61F}"/>
                  </a:ext>
                </a:extLst>
              </p:cNvPr>
              <p:cNvSpPr txBox="1"/>
              <p:nvPr/>
            </p:nvSpPr>
            <p:spPr>
              <a:xfrm>
                <a:off x="3280349" y="5782722"/>
                <a:ext cx="58349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𝟏𝟑</m:t>
                      </m:r>
                    </m:oMath>
                  </m:oMathPara>
                </a14:m>
                <a:endParaRPr lang="en-US" sz="2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F3EB39B-F022-22B1-1061-0F3CB131C6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0349" y="5782722"/>
                <a:ext cx="583493" cy="49244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7A09858-C118-E78E-8B77-1D78C866C7E2}"/>
              </a:ext>
            </a:extLst>
          </p:cNvPr>
          <p:cNvCxnSpPr/>
          <p:nvPr/>
        </p:nvCxnSpPr>
        <p:spPr>
          <a:xfrm flipV="1">
            <a:off x="927357" y="5233621"/>
            <a:ext cx="0" cy="99465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844E91C-A77C-5A62-D346-8C348216AFE7}"/>
              </a:ext>
            </a:extLst>
          </p:cNvPr>
          <p:cNvCxnSpPr/>
          <p:nvPr/>
        </p:nvCxnSpPr>
        <p:spPr>
          <a:xfrm flipV="1">
            <a:off x="6163555" y="5244510"/>
            <a:ext cx="0" cy="99465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AE740D4-6A66-2635-B054-D7D4A40177B7}"/>
              </a:ext>
            </a:extLst>
          </p:cNvPr>
          <p:cNvCxnSpPr>
            <a:cxnSpLocks/>
          </p:cNvCxnSpPr>
          <p:nvPr/>
        </p:nvCxnSpPr>
        <p:spPr>
          <a:xfrm>
            <a:off x="927357" y="5710687"/>
            <a:ext cx="5236198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9B90DF4-BC7A-8429-CCEA-47DDA1948E6E}"/>
                  </a:ext>
                </a:extLst>
              </p:cNvPr>
              <p:cNvSpPr txBox="1"/>
              <p:nvPr/>
            </p:nvSpPr>
            <p:spPr>
              <a:xfrm>
                <a:off x="7649981" y="1579289"/>
                <a:ext cx="1503104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𝑺𝑻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9B90DF4-BC7A-8429-CCEA-47DDA1948E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9981" y="1579289"/>
                <a:ext cx="1503104" cy="73866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36BB191-A0F3-C4A7-AB5E-C7A0D91FA145}"/>
                  </a:ext>
                </a:extLst>
              </p:cNvPr>
              <p:cNvSpPr txBox="1"/>
              <p:nvPr/>
            </p:nvSpPr>
            <p:spPr>
              <a:xfrm>
                <a:off x="7649981" y="2903624"/>
                <a:ext cx="1586460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𝑿𝒁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36BB191-A0F3-C4A7-AB5E-C7A0D91FA1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9981" y="2903624"/>
                <a:ext cx="1586460" cy="73866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D2EA953-6EE7-F8FE-29B3-242B086BFD15}"/>
                  </a:ext>
                </a:extLst>
              </p:cNvPr>
              <p:cNvSpPr txBox="1"/>
              <p:nvPr/>
            </p:nvSpPr>
            <p:spPr>
              <a:xfrm>
                <a:off x="7649981" y="4141014"/>
                <a:ext cx="2993897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𝑹𝒀𝑿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D2EA953-6EE7-F8FE-29B3-242B086BFD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9981" y="4141014"/>
                <a:ext cx="2993897" cy="73866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106568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1577</TotalTime>
  <Words>181</Words>
  <Application>Microsoft Office PowerPoint</Application>
  <PresentationFormat>Widescreen</PresentationFormat>
  <Paragraphs>69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Retrospect</vt:lpstr>
      <vt:lpstr>Equation</vt:lpstr>
      <vt:lpstr>Unit 5-2  Midsegments of a Triangle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1.2  Points, Lines, And Planes</dc:title>
  <dc:creator>Michael Kuniega</dc:creator>
  <cp:lastModifiedBy>Michael Kuniega</cp:lastModifiedBy>
  <cp:revision>22</cp:revision>
  <cp:lastPrinted>2021-12-23T21:33:34Z</cp:lastPrinted>
  <dcterms:created xsi:type="dcterms:W3CDTF">2018-01-04T19:16:30Z</dcterms:created>
  <dcterms:modified xsi:type="dcterms:W3CDTF">2024-08-12T18:40:27Z</dcterms:modified>
</cp:coreProperties>
</file>